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7" r:id="rId1"/>
  </p:sldMasterIdLst>
  <p:notesMasterIdLst>
    <p:notesMasterId r:id="rId42"/>
  </p:notesMasterIdLst>
  <p:handoutMasterIdLst>
    <p:handoutMasterId r:id="rId43"/>
  </p:handoutMasterIdLst>
  <p:sldIdLst>
    <p:sldId id="402" r:id="rId2"/>
    <p:sldId id="380" r:id="rId3"/>
    <p:sldId id="557" r:id="rId4"/>
    <p:sldId id="558" r:id="rId5"/>
    <p:sldId id="559" r:id="rId6"/>
    <p:sldId id="424" r:id="rId7"/>
    <p:sldId id="568" r:id="rId8"/>
    <p:sldId id="569" r:id="rId9"/>
    <p:sldId id="601" r:id="rId10"/>
    <p:sldId id="602" r:id="rId11"/>
    <p:sldId id="579" r:id="rId12"/>
    <p:sldId id="603" r:id="rId13"/>
    <p:sldId id="604" r:id="rId14"/>
    <p:sldId id="605" r:id="rId15"/>
    <p:sldId id="606" r:id="rId16"/>
    <p:sldId id="607" r:id="rId17"/>
    <p:sldId id="581" r:id="rId18"/>
    <p:sldId id="612" r:id="rId19"/>
    <p:sldId id="610" r:id="rId20"/>
    <p:sldId id="618" r:id="rId21"/>
    <p:sldId id="561" r:id="rId22"/>
    <p:sldId id="619" r:id="rId23"/>
    <p:sldId id="620" r:id="rId24"/>
    <p:sldId id="621" r:id="rId25"/>
    <p:sldId id="622" r:id="rId26"/>
    <p:sldId id="623" r:id="rId27"/>
    <p:sldId id="564" r:id="rId28"/>
    <p:sldId id="566" r:id="rId29"/>
    <p:sldId id="624" r:id="rId30"/>
    <p:sldId id="562" r:id="rId31"/>
    <p:sldId id="563" r:id="rId32"/>
    <p:sldId id="608" r:id="rId33"/>
    <p:sldId id="611" r:id="rId34"/>
    <p:sldId id="516" r:id="rId35"/>
    <p:sldId id="613" r:id="rId36"/>
    <p:sldId id="614" r:id="rId37"/>
    <p:sldId id="615" r:id="rId38"/>
    <p:sldId id="616" r:id="rId39"/>
    <p:sldId id="617" r:id="rId40"/>
    <p:sldId id="556" r:id="rId41"/>
  </p:sldIdLst>
  <p:sldSz cx="9144000" cy="5143500" type="screen16x9"/>
  <p:notesSz cx="6742113" cy="987266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  <p15:guide id="3" pos="5602" userDrawn="1">
          <p15:clr>
            <a:srgbClr val="A4A3A4"/>
          </p15:clr>
        </p15:guide>
        <p15:guide id="4" orient="horz" pos="577" userDrawn="1">
          <p15:clr>
            <a:srgbClr val="A4A3A4"/>
          </p15:clr>
        </p15:guide>
        <p15:guide id="5" orient="horz" pos="2981" userDrawn="1">
          <p15:clr>
            <a:srgbClr val="A4A3A4"/>
          </p15:clr>
        </p15:guide>
        <p15:guide id="6" pos="15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E5"/>
    <a:srgbClr val="FFEFFF"/>
    <a:srgbClr val="FFE1FF"/>
    <a:srgbClr val="00E7EF"/>
    <a:srgbClr val="FFFFCC"/>
    <a:srgbClr val="FFE700"/>
    <a:srgbClr val="FFFFFF"/>
    <a:srgbClr val="000000"/>
    <a:srgbClr val="EA0000"/>
    <a:srgbClr val="FF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95503C9-84BD-4231-A1E4-971F7624D016}" v="20" dt="2024-06-23T03:21:04.927"/>
    <p1510:client id="{5C2A5CAC-FA96-449B-9A3E-6610F4E0509E}" v="6" dt="2024-06-22T22:07:51.50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スタイル (淡色)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17292A2E-F333-43FB-9621-5CBBE7FDCDCB}" styleName="淡色スタイル 2 - アクセント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638B1855-1B75-4FBE-930C-398BA8C253C6}" styleName="テーマ スタイル 2 - アクセント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734" autoAdjust="0"/>
    <p:restoredTop sz="86335" autoAdjust="0"/>
  </p:normalViewPr>
  <p:slideViewPr>
    <p:cSldViewPr snapToGrid="0">
      <p:cViewPr varScale="1">
        <p:scale>
          <a:sx n="127" d="100"/>
          <a:sy n="127" d="100"/>
        </p:scale>
        <p:origin x="84" y="288"/>
      </p:cViewPr>
      <p:guideLst>
        <p:guide orient="horz" pos="1620"/>
        <p:guide pos="2880"/>
        <p:guide pos="5602"/>
        <p:guide orient="horz" pos="577"/>
        <p:guide orient="horz" pos="2981"/>
        <p:guide pos="15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50" d="100"/>
        <a:sy n="15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75" d="100"/>
          <a:sy n="75" d="100"/>
        </p:scale>
        <p:origin x="3452" y="25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handoutMaster" Target="handoutMasters/handoutMaster1.xml"/><Relationship Id="rId48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り ぶ" userId="e79b0678f96bfbc0" providerId="LiveId" clId="{A8FD49EF-71BA-4A01-81D8-74B65D55745E}"/>
    <pc:docChg chg="undo custSel addSld delSld modSld sldOrd">
      <pc:chgData name="り ぶ" userId="e79b0678f96bfbc0" providerId="LiveId" clId="{A8FD49EF-71BA-4A01-81D8-74B65D55745E}" dt="2023-12-12T11:21:46.900" v="9501"/>
      <pc:docMkLst>
        <pc:docMk/>
      </pc:docMkLst>
      <pc:sldChg chg="modSp mod">
        <pc:chgData name="り ぶ" userId="e79b0678f96bfbc0" providerId="LiveId" clId="{A8FD49EF-71BA-4A01-81D8-74B65D55745E}" dt="2023-12-11T08:54:51.883" v="2177"/>
        <pc:sldMkLst>
          <pc:docMk/>
          <pc:sldMk cId="3770236491" sldId="380"/>
        </pc:sldMkLst>
        <pc:spChg chg="mod">
          <ac:chgData name="り ぶ" userId="e79b0678f96bfbc0" providerId="LiveId" clId="{A8FD49EF-71BA-4A01-81D8-74B65D55745E}" dt="2023-12-11T08:54:51.883" v="2177"/>
          <ac:spMkLst>
            <pc:docMk/>
            <pc:sldMk cId="3770236491" sldId="380"/>
            <ac:spMk id="2" creationId="{6B5A9657-0BCA-9C9B-0D22-4A47038F2E81}"/>
          </ac:spMkLst>
        </pc:spChg>
      </pc:sldChg>
      <pc:sldChg chg="addSp delSp modSp new mod modClrScheme chgLayout">
        <pc:chgData name="り ぶ" userId="e79b0678f96bfbc0" providerId="LiveId" clId="{A8FD49EF-71BA-4A01-81D8-74B65D55745E}" dt="2023-12-11T09:31:45.466" v="4344" actId="20577"/>
        <pc:sldMkLst>
          <pc:docMk/>
          <pc:sldMk cId="2659423129" sldId="381"/>
        </pc:sldMkLst>
        <pc:spChg chg="del mod ord">
          <ac:chgData name="り ぶ" userId="e79b0678f96bfbc0" providerId="LiveId" clId="{A8FD49EF-71BA-4A01-81D8-74B65D55745E}" dt="2023-12-11T05:32:29.868" v="1" actId="700"/>
          <ac:spMkLst>
            <pc:docMk/>
            <pc:sldMk cId="2659423129" sldId="381"/>
            <ac:spMk id="2" creationId="{63E19509-0174-F923-5811-9801B7025DD7}"/>
          </ac:spMkLst>
        </pc:spChg>
        <pc:spChg chg="add del mod">
          <ac:chgData name="り ぶ" userId="e79b0678f96bfbc0" providerId="LiveId" clId="{A8FD49EF-71BA-4A01-81D8-74B65D55745E}" dt="2023-12-11T08:26:57.150" v="48" actId="478"/>
          <ac:spMkLst>
            <pc:docMk/>
            <pc:sldMk cId="2659423129" sldId="381"/>
            <ac:spMk id="2" creationId="{66726282-C36C-AD57-3542-95B0649DFD44}"/>
          </ac:spMkLst>
        </pc:spChg>
        <pc:spChg chg="add del mod">
          <ac:chgData name="り ぶ" userId="e79b0678f96bfbc0" providerId="LiveId" clId="{A8FD49EF-71BA-4A01-81D8-74B65D55745E}" dt="2023-12-11T08:25:10.083" v="17" actId="478"/>
          <ac:spMkLst>
            <pc:docMk/>
            <pc:sldMk cId="2659423129" sldId="381"/>
            <ac:spMk id="3" creationId="{97B89D79-45A5-BC34-992C-35E85D183ADC}"/>
          </ac:spMkLst>
        </pc:spChg>
        <pc:spChg chg="del">
          <ac:chgData name="り ぶ" userId="e79b0678f96bfbc0" providerId="LiveId" clId="{A8FD49EF-71BA-4A01-81D8-74B65D55745E}" dt="2023-12-11T05:32:29.868" v="1" actId="700"/>
          <ac:spMkLst>
            <pc:docMk/>
            <pc:sldMk cId="2659423129" sldId="381"/>
            <ac:spMk id="3" creationId="{E3D0E221-DBA9-4135-1E33-EB8FB9DB8298}"/>
          </ac:spMkLst>
        </pc:spChg>
        <pc:spChg chg="add mod ord">
          <ac:chgData name="り ぶ" userId="e79b0678f96bfbc0" providerId="LiveId" clId="{A8FD49EF-71BA-4A01-81D8-74B65D55745E}" dt="2023-12-11T08:28:19.501" v="55" actId="700"/>
          <ac:spMkLst>
            <pc:docMk/>
            <pc:sldMk cId="2659423129" sldId="381"/>
            <ac:spMk id="4" creationId="{C0E9739E-D92B-1A93-CF0B-29B1C343B83B}"/>
          </ac:spMkLst>
        </pc:spChg>
        <pc:spChg chg="add mod topLvl">
          <ac:chgData name="り ぶ" userId="e79b0678f96bfbc0" providerId="LiveId" clId="{A8FD49EF-71BA-4A01-81D8-74B65D55745E}" dt="2023-12-11T08:33:01.425" v="539" actId="1076"/>
          <ac:spMkLst>
            <pc:docMk/>
            <pc:sldMk cId="2659423129" sldId="381"/>
            <ac:spMk id="5" creationId="{4FCD534F-3281-0CC8-4CC8-EC1D49DF8F79}"/>
          </ac:spMkLst>
        </pc:spChg>
        <pc:spChg chg="add mod topLvl">
          <ac:chgData name="り ぶ" userId="e79b0678f96bfbc0" providerId="LiveId" clId="{A8FD49EF-71BA-4A01-81D8-74B65D55745E}" dt="2023-12-11T08:33:01.425" v="539" actId="1076"/>
          <ac:spMkLst>
            <pc:docMk/>
            <pc:sldMk cId="2659423129" sldId="381"/>
            <ac:spMk id="6" creationId="{5012DC24-49FA-B96E-8F9C-FEB5932587E1}"/>
          </ac:spMkLst>
        </pc:spChg>
        <pc:spChg chg="add mod topLvl">
          <ac:chgData name="り ぶ" userId="e79b0678f96bfbc0" providerId="LiveId" clId="{A8FD49EF-71BA-4A01-81D8-74B65D55745E}" dt="2023-12-11T09:31:45.466" v="4344" actId="20577"/>
          <ac:spMkLst>
            <pc:docMk/>
            <pc:sldMk cId="2659423129" sldId="381"/>
            <ac:spMk id="7" creationId="{F87F7B05-C140-B63B-4193-DBBC23F0492E}"/>
          </ac:spMkLst>
        </pc:spChg>
        <pc:spChg chg="add del mod">
          <ac:chgData name="り ぶ" userId="e79b0678f96bfbc0" providerId="LiveId" clId="{A8FD49EF-71BA-4A01-81D8-74B65D55745E}" dt="2023-12-11T08:25:10.083" v="17" actId="478"/>
          <ac:spMkLst>
            <pc:docMk/>
            <pc:sldMk cId="2659423129" sldId="381"/>
            <ac:spMk id="8" creationId="{5AFC4145-F8FD-03BB-A0D7-95BB521CCCB6}"/>
          </ac:spMkLst>
        </pc:spChg>
        <pc:spChg chg="add mod topLvl">
          <ac:chgData name="り ぶ" userId="e79b0678f96bfbc0" providerId="LiveId" clId="{A8FD49EF-71BA-4A01-81D8-74B65D55745E}" dt="2023-12-11T08:33:01.425" v="539" actId="1076"/>
          <ac:spMkLst>
            <pc:docMk/>
            <pc:sldMk cId="2659423129" sldId="381"/>
            <ac:spMk id="9" creationId="{1DC40D64-94C9-B884-8E79-06FF7EC1A904}"/>
          </ac:spMkLst>
        </pc:spChg>
        <pc:spChg chg="add mod topLvl">
          <ac:chgData name="り ぶ" userId="e79b0678f96bfbc0" providerId="LiveId" clId="{A8FD49EF-71BA-4A01-81D8-74B65D55745E}" dt="2023-12-11T08:33:01.425" v="539" actId="1076"/>
          <ac:spMkLst>
            <pc:docMk/>
            <pc:sldMk cId="2659423129" sldId="381"/>
            <ac:spMk id="10" creationId="{B37D1080-3E2E-1402-0B4C-0E731EEFD205}"/>
          </ac:spMkLst>
        </pc:spChg>
        <pc:spChg chg="add mod topLvl">
          <ac:chgData name="り ぶ" userId="e79b0678f96bfbc0" providerId="LiveId" clId="{A8FD49EF-71BA-4A01-81D8-74B65D55745E}" dt="2023-12-11T08:33:01.425" v="539" actId="1076"/>
          <ac:spMkLst>
            <pc:docMk/>
            <pc:sldMk cId="2659423129" sldId="381"/>
            <ac:spMk id="11" creationId="{BBF6BBCB-EA8D-58E6-90CC-E7663934BD56}"/>
          </ac:spMkLst>
        </pc:spChg>
        <pc:spChg chg="add mod topLvl">
          <ac:chgData name="り ぶ" userId="e79b0678f96bfbc0" providerId="LiveId" clId="{A8FD49EF-71BA-4A01-81D8-74B65D55745E}" dt="2023-12-11T08:33:01.425" v="539" actId="1076"/>
          <ac:spMkLst>
            <pc:docMk/>
            <pc:sldMk cId="2659423129" sldId="381"/>
            <ac:spMk id="12" creationId="{3C3E3702-9E70-B9BC-BF27-699E547EB53A}"/>
          </ac:spMkLst>
        </pc:spChg>
        <pc:spChg chg="add del mod">
          <ac:chgData name="り ぶ" userId="e79b0678f96bfbc0" providerId="LiveId" clId="{A8FD49EF-71BA-4A01-81D8-74B65D55745E}" dt="2023-12-11T08:25:10.083" v="17" actId="478"/>
          <ac:spMkLst>
            <pc:docMk/>
            <pc:sldMk cId="2659423129" sldId="381"/>
            <ac:spMk id="13" creationId="{4D2E1371-D0D0-74DB-F668-10F2B652BA40}"/>
          </ac:spMkLst>
        </pc:spChg>
        <pc:spChg chg="add del mod">
          <ac:chgData name="り ぶ" userId="e79b0678f96bfbc0" providerId="LiveId" clId="{A8FD49EF-71BA-4A01-81D8-74B65D55745E}" dt="2023-12-11T08:25:10.083" v="17" actId="478"/>
          <ac:spMkLst>
            <pc:docMk/>
            <pc:sldMk cId="2659423129" sldId="381"/>
            <ac:spMk id="14" creationId="{5F4AF6AC-C10F-7D8A-70E4-F0D9508BE25F}"/>
          </ac:spMkLst>
        </pc:spChg>
        <pc:spChg chg="add del mod">
          <ac:chgData name="り ぶ" userId="e79b0678f96bfbc0" providerId="LiveId" clId="{A8FD49EF-71BA-4A01-81D8-74B65D55745E}" dt="2023-12-11T08:25:10.083" v="17" actId="478"/>
          <ac:spMkLst>
            <pc:docMk/>
            <pc:sldMk cId="2659423129" sldId="381"/>
            <ac:spMk id="15" creationId="{E4300902-3A67-F0C6-11D5-D271A1ADA03D}"/>
          </ac:spMkLst>
        </pc:spChg>
        <pc:spChg chg="add del mod">
          <ac:chgData name="り ぶ" userId="e79b0678f96bfbc0" providerId="LiveId" clId="{A8FD49EF-71BA-4A01-81D8-74B65D55745E}" dt="2023-12-11T08:25:10.083" v="17" actId="478"/>
          <ac:spMkLst>
            <pc:docMk/>
            <pc:sldMk cId="2659423129" sldId="381"/>
            <ac:spMk id="16" creationId="{8780F0AD-7A87-C067-574D-6F896B609E39}"/>
          </ac:spMkLst>
        </pc:spChg>
        <pc:spChg chg="add mod topLvl">
          <ac:chgData name="り ぶ" userId="e79b0678f96bfbc0" providerId="LiveId" clId="{A8FD49EF-71BA-4A01-81D8-74B65D55745E}" dt="2023-12-11T08:33:01.425" v="539" actId="1076"/>
          <ac:spMkLst>
            <pc:docMk/>
            <pc:sldMk cId="2659423129" sldId="381"/>
            <ac:spMk id="17" creationId="{5CEE8593-B76E-04C8-B4AF-39C4C0BC9353}"/>
          </ac:spMkLst>
        </pc:spChg>
        <pc:spChg chg="add del mod">
          <ac:chgData name="り ぶ" userId="e79b0678f96bfbc0" providerId="LiveId" clId="{A8FD49EF-71BA-4A01-81D8-74B65D55745E}" dt="2023-12-11T08:25:10.083" v="17" actId="478"/>
          <ac:spMkLst>
            <pc:docMk/>
            <pc:sldMk cId="2659423129" sldId="381"/>
            <ac:spMk id="18" creationId="{E18F8EC0-1647-80C4-7059-339DF4814EFD}"/>
          </ac:spMkLst>
        </pc:spChg>
        <pc:spChg chg="add mod topLvl">
          <ac:chgData name="り ぶ" userId="e79b0678f96bfbc0" providerId="LiveId" clId="{A8FD49EF-71BA-4A01-81D8-74B65D55745E}" dt="2023-12-11T08:33:01.425" v="539" actId="1076"/>
          <ac:spMkLst>
            <pc:docMk/>
            <pc:sldMk cId="2659423129" sldId="381"/>
            <ac:spMk id="19" creationId="{14EC7ED8-1BF7-120B-2557-F5A718280BF0}"/>
          </ac:spMkLst>
        </pc:spChg>
        <pc:spChg chg="add mod topLvl">
          <ac:chgData name="り ぶ" userId="e79b0678f96bfbc0" providerId="LiveId" clId="{A8FD49EF-71BA-4A01-81D8-74B65D55745E}" dt="2023-12-11T08:33:01.425" v="539" actId="1076"/>
          <ac:spMkLst>
            <pc:docMk/>
            <pc:sldMk cId="2659423129" sldId="381"/>
            <ac:spMk id="20" creationId="{44466FEE-8E19-FEC3-E81B-795339120F2E}"/>
          </ac:spMkLst>
        </pc:spChg>
        <pc:spChg chg="add del mod">
          <ac:chgData name="り ぶ" userId="e79b0678f96bfbc0" providerId="LiveId" clId="{A8FD49EF-71BA-4A01-81D8-74B65D55745E}" dt="2023-12-11T08:25:10.083" v="17" actId="478"/>
          <ac:spMkLst>
            <pc:docMk/>
            <pc:sldMk cId="2659423129" sldId="381"/>
            <ac:spMk id="21" creationId="{CFA0BE9B-FCCC-1986-14C8-9A80972E65AA}"/>
          </ac:spMkLst>
        </pc:spChg>
        <pc:spChg chg="add del mod">
          <ac:chgData name="り ぶ" userId="e79b0678f96bfbc0" providerId="LiveId" clId="{A8FD49EF-71BA-4A01-81D8-74B65D55745E}" dt="2023-12-11T08:25:10.083" v="17" actId="478"/>
          <ac:spMkLst>
            <pc:docMk/>
            <pc:sldMk cId="2659423129" sldId="381"/>
            <ac:spMk id="22" creationId="{5FD39902-2F2B-BA6C-FC4D-96187B055085}"/>
          </ac:spMkLst>
        </pc:spChg>
        <pc:spChg chg="add mod topLvl">
          <ac:chgData name="り ぶ" userId="e79b0678f96bfbc0" providerId="LiveId" clId="{A8FD49EF-71BA-4A01-81D8-74B65D55745E}" dt="2023-12-11T08:33:01.425" v="539" actId="1076"/>
          <ac:spMkLst>
            <pc:docMk/>
            <pc:sldMk cId="2659423129" sldId="381"/>
            <ac:spMk id="23" creationId="{1BB15A2B-164A-E94E-706B-4E27B17C79B3}"/>
          </ac:spMkLst>
        </pc:spChg>
        <pc:spChg chg="add del mod">
          <ac:chgData name="り ぶ" userId="e79b0678f96bfbc0" providerId="LiveId" clId="{A8FD49EF-71BA-4A01-81D8-74B65D55745E}" dt="2023-12-11T08:25:10.083" v="17" actId="478"/>
          <ac:spMkLst>
            <pc:docMk/>
            <pc:sldMk cId="2659423129" sldId="381"/>
            <ac:spMk id="24" creationId="{096B68FB-A7C2-9F0D-1477-223AF94BB3BD}"/>
          </ac:spMkLst>
        </pc:spChg>
        <pc:spChg chg="add mod topLvl">
          <ac:chgData name="り ぶ" userId="e79b0678f96bfbc0" providerId="LiveId" clId="{A8FD49EF-71BA-4A01-81D8-74B65D55745E}" dt="2023-12-11T08:33:01.425" v="539" actId="1076"/>
          <ac:spMkLst>
            <pc:docMk/>
            <pc:sldMk cId="2659423129" sldId="381"/>
            <ac:spMk id="25" creationId="{AF5FB2DA-F61C-CAE2-E3A4-EC4ED0A18153}"/>
          </ac:spMkLst>
        </pc:spChg>
        <pc:spChg chg="add mod ord">
          <ac:chgData name="り ぶ" userId="e79b0678f96bfbc0" providerId="LiveId" clId="{A8FD49EF-71BA-4A01-81D8-74B65D55745E}" dt="2023-12-11T08:32:23.233" v="533" actId="20577"/>
          <ac:spMkLst>
            <pc:docMk/>
            <pc:sldMk cId="2659423129" sldId="381"/>
            <ac:spMk id="27" creationId="{5BABAF0D-5E4A-D1AE-24D1-7EE7F74928A2}"/>
          </ac:spMkLst>
        </pc:spChg>
        <pc:spChg chg="add mod">
          <ac:chgData name="り ぶ" userId="e79b0678f96bfbc0" providerId="LiveId" clId="{A8FD49EF-71BA-4A01-81D8-74B65D55745E}" dt="2023-12-11T08:33:21.639" v="540" actId="207"/>
          <ac:spMkLst>
            <pc:docMk/>
            <pc:sldMk cId="2659423129" sldId="381"/>
            <ac:spMk id="28" creationId="{9834EC1E-60D9-8857-B177-3EB21E956DEB}"/>
          </ac:spMkLst>
        </pc:spChg>
        <pc:spChg chg="add mod">
          <ac:chgData name="り ぶ" userId="e79b0678f96bfbc0" providerId="LiveId" clId="{A8FD49EF-71BA-4A01-81D8-74B65D55745E}" dt="2023-12-11T08:50:44.450" v="1520"/>
          <ac:spMkLst>
            <pc:docMk/>
            <pc:sldMk cId="2659423129" sldId="381"/>
            <ac:spMk id="29" creationId="{1312FA9C-B185-6ADC-A078-5B56095E241B}"/>
          </ac:spMkLst>
        </pc:spChg>
        <pc:spChg chg="add del">
          <ac:chgData name="り ぶ" userId="e79b0678f96bfbc0" providerId="LiveId" clId="{A8FD49EF-71BA-4A01-81D8-74B65D55745E}" dt="2023-12-11T08:36:15.551" v="692" actId="21"/>
          <ac:spMkLst>
            <pc:docMk/>
            <pc:sldMk cId="2659423129" sldId="381"/>
            <ac:spMk id="30" creationId="{5D2978AD-D4C7-3A1B-7BA3-97B70EE0BA64}"/>
          </ac:spMkLst>
        </pc:spChg>
        <pc:spChg chg="add mod">
          <ac:chgData name="り ぶ" userId="e79b0678f96bfbc0" providerId="LiveId" clId="{A8FD49EF-71BA-4A01-81D8-74B65D55745E}" dt="2023-12-11T08:37:59.966" v="759" actId="1076"/>
          <ac:spMkLst>
            <pc:docMk/>
            <pc:sldMk cId="2659423129" sldId="381"/>
            <ac:spMk id="31" creationId="{AACC1F58-3130-229D-0B01-C73C955A1064}"/>
          </ac:spMkLst>
        </pc:spChg>
        <pc:spChg chg="add mod">
          <ac:chgData name="り ぶ" userId="e79b0678f96bfbc0" providerId="LiveId" clId="{A8FD49EF-71BA-4A01-81D8-74B65D55745E}" dt="2023-12-11T08:37:59.966" v="759" actId="1076"/>
          <ac:spMkLst>
            <pc:docMk/>
            <pc:sldMk cId="2659423129" sldId="381"/>
            <ac:spMk id="35" creationId="{23FFA010-2337-1F8A-641C-C8FD8A6BB31F}"/>
          </ac:spMkLst>
        </pc:spChg>
        <pc:grpChg chg="add del mod">
          <ac:chgData name="り ぶ" userId="e79b0678f96bfbc0" providerId="LiveId" clId="{A8FD49EF-71BA-4A01-81D8-74B65D55745E}" dt="2023-12-11T08:28:12.908" v="54" actId="165"/>
          <ac:grpSpMkLst>
            <pc:docMk/>
            <pc:sldMk cId="2659423129" sldId="381"/>
            <ac:grpSpMk id="26" creationId="{45C6D069-EA20-6172-7621-9DFC5FBCEFA2}"/>
          </ac:grpSpMkLst>
        </pc:grpChg>
        <pc:cxnChg chg="add mod">
          <ac:chgData name="り ぶ" userId="e79b0678f96bfbc0" providerId="LiveId" clId="{A8FD49EF-71BA-4A01-81D8-74B65D55745E}" dt="2023-12-11T08:37:59.966" v="759" actId="1076"/>
          <ac:cxnSpMkLst>
            <pc:docMk/>
            <pc:sldMk cId="2659423129" sldId="381"/>
            <ac:cxnSpMk id="33" creationId="{64BC732A-F96F-5242-F4A0-3860F14EAA66}"/>
          </ac:cxnSpMkLst>
        </pc:cxnChg>
        <pc:cxnChg chg="add mod">
          <ac:chgData name="り ぶ" userId="e79b0678f96bfbc0" providerId="LiveId" clId="{A8FD49EF-71BA-4A01-81D8-74B65D55745E}" dt="2023-12-11T08:37:59.966" v="759" actId="1076"/>
          <ac:cxnSpMkLst>
            <pc:docMk/>
            <pc:sldMk cId="2659423129" sldId="381"/>
            <ac:cxnSpMk id="34" creationId="{15548C68-0389-24F3-FE9C-4413C4E09404}"/>
          </ac:cxnSpMkLst>
        </pc:cxnChg>
      </pc:sldChg>
      <pc:sldChg chg="addSp modSp new mod">
        <pc:chgData name="り ぶ" userId="e79b0678f96bfbc0" providerId="LiveId" clId="{A8FD49EF-71BA-4A01-81D8-74B65D55745E}" dt="2023-12-11T09:01:24.216" v="2388"/>
        <pc:sldMkLst>
          <pc:docMk/>
          <pc:sldMk cId="915836568" sldId="382"/>
        </pc:sldMkLst>
        <pc:spChg chg="mod">
          <ac:chgData name="り ぶ" userId="e79b0678f96bfbc0" providerId="LiveId" clId="{A8FD49EF-71BA-4A01-81D8-74B65D55745E}" dt="2023-12-11T08:38:52.185" v="831"/>
          <ac:spMkLst>
            <pc:docMk/>
            <pc:sldMk cId="915836568" sldId="382"/>
            <ac:spMk id="2" creationId="{186C7568-5114-C4FD-7070-AAFF6C781040}"/>
          </ac:spMkLst>
        </pc:spChg>
        <pc:spChg chg="mod">
          <ac:chgData name="り ぶ" userId="e79b0678f96bfbc0" providerId="LiveId" clId="{A8FD49EF-71BA-4A01-81D8-74B65D55745E}" dt="2023-12-11T09:01:24.216" v="2388"/>
          <ac:spMkLst>
            <pc:docMk/>
            <pc:sldMk cId="915836568" sldId="382"/>
            <ac:spMk id="3" creationId="{F4C6C5F0-EE06-7778-8D45-27C6936DA1E4}"/>
          </ac:spMkLst>
        </pc:spChg>
        <pc:spChg chg="add mod">
          <ac:chgData name="り ぶ" userId="e79b0678f96bfbc0" providerId="LiveId" clId="{A8FD49EF-71BA-4A01-81D8-74B65D55745E}" dt="2023-12-11T08:48:51.628" v="1489" actId="20577"/>
          <ac:spMkLst>
            <pc:docMk/>
            <pc:sldMk cId="915836568" sldId="382"/>
            <ac:spMk id="4" creationId="{4F142E00-E156-308A-66D5-FCA64341C1B1}"/>
          </ac:spMkLst>
        </pc:spChg>
      </pc:sldChg>
      <pc:sldChg chg="addSp delSp modSp new mod modClrScheme chgLayout">
        <pc:chgData name="り ぶ" userId="e79b0678f96bfbc0" providerId="LiveId" clId="{A8FD49EF-71BA-4A01-81D8-74B65D55745E}" dt="2023-12-11T09:31:36.663" v="4340" actId="1076"/>
        <pc:sldMkLst>
          <pc:docMk/>
          <pc:sldMk cId="2187902545" sldId="383"/>
        </pc:sldMkLst>
        <pc:spChg chg="mod ord">
          <ac:chgData name="り ぶ" userId="e79b0678f96bfbc0" providerId="LiveId" clId="{A8FD49EF-71BA-4A01-81D8-74B65D55745E}" dt="2023-12-11T09:01:35.625" v="2389" actId="700"/>
          <ac:spMkLst>
            <pc:docMk/>
            <pc:sldMk cId="2187902545" sldId="383"/>
            <ac:spMk id="2" creationId="{A0B386FF-D044-EB2A-86EA-FB39E46885EF}"/>
          </ac:spMkLst>
        </pc:spChg>
        <pc:spChg chg="del">
          <ac:chgData name="り ぶ" userId="e79b0678f96bfbc0" providerId="LiveId" clId="{A8FD49EF-71BA-4A01-81D8-74B65D55745E}" dt="2023-12-11T08:55:23.345" v="2213" actId="700"/>
          <ac:spMkLst>
            <pc:docMk/>
            <pc:sldMk cId="2187902545" sldId="383"/>
            <ac:spMk id="3" creationId="{2D5AFB58-8BB1-DD11-C11E-545942EC1704}"/>
          </ac:spMkLst>
        </pc:spChg>
        <pc:spChg chg="add del mod">
          <ac:chgData name="り ぶ" userId="e79b0678f96bfbc0" providerId="LiveId" clId="{A8FD49EF-71BA-4A01-81D8-74B65D55745E}" dt="2023-12-11T08:55:55.134" v="2223" actId="478"/>
          <ac:spMkLst>
            <pc:docMk/>
            <pc:sldMk cId="2187902545" sldId="383"/>
            <ac:spMk id="4" creationId="{2FA5B89B-F687-6A78-431B-7C9873F67132}"/>
          </ac:spMkLst>
        </pc:spChg>
        <pc:spChg chg="add del mod">
          <ac:chgData name="り ぶ" userId="e79b0678f96bfbc0" providerId="LiveId" clId="{A8FD49EF-71BA-4A01-81D8-74B65D55745E}" dt="2023-12-11T08:55:55.134" v="2223" actId="478"/>
          <ac:spMkLst>
            <pc:docMk/>
            <pc:sldMk cId="2187902545" sldId="383"/>
            <ac:spMk id="5" creationId="{753193F6-EAF5-DBE0-91C3-CCD00B505CDD}"/>
          </ac:spMkLst>
        </pc:spChg>
        <pc:spChg chg="add mod">
          <ac:chgData name="り ぶ" userId="e79b0678f96bfbc0" providerId="LiveId" clId="{A8FD49EF-71BA-4A01-81D8-74B65D55745E}" dt="2023-12-11T09:31:36.663" v="4340" actId="1076"/>
          <ac:spMkLst>
            <pc:docMk/>
            <pc:sldMk cId="2187902545" sldId="383"/>
            <ac:spMk id="6" creationId="{FB93799B-6916-F26E-E585-096329B56388}"/>
          </ac:spMkLst>
        </pc:spChg>
        <pc:spChg chg="add del mod">
          <ac:chgData name="り ぶ" userId="e79b0678f96bfbc0" providerId="LiveId" clId="{A8FD49EF-71BA-4A01-81D8-74B65D55745E}" dt="2023-12-11T08:55:55.134" v="2223" actId="478"/>
          <ac:spMkLst>
            <pc:docMk/>
            <pc:sldMk cId="2187902545" sldId="383"/>
            <ac:spMk id="7" creationId="{898A99A0-9EAD-1410-2971-A71E4182EFB9}"/>
          </ac:spMkLst>
        </pc:spChg>
        <pc:spChg chg="add mod">
          <ac:chgData name="り ぶ" userId="e79b0678f96bfbc0" providerId="LiveId" clId="{A8FD49EF-71BA-4A01-81D8-74B65D55745E}" dt="2023-12-11T08:59:43.590" v="2358" actId="207"/>
          <ac:spMkLst>
            <pc:docMk/>
            <pc:sldMk cId="2187902545" sldId="383"/>
            <ac:spMk id="8" creationId="{17D98442-1A22-059E-9691-25AB0B89CC0D}"/>
          </ac:spMkLst>
        </pc:spChg>
        <pc:spChg chg="add del mod">
          <ac:chgData name="り ぶ" userId="e79b0678f96bfbc0" providerId="LiveId" clId="{A8FD49EF-71BA-4A01-81D8-74B65D55745E}" dt="2023-12-11T08:55:55.134" v="2223" actId="478"/>
          <ac:spMkLst>
            <pc:docMk/>
            <pc:sldMk cId="2187902545" sldId="383"/>
            <ac:spMk id="9" creationId="{00A1B255-96D9-62EF-C28C-5EB36903EF35}"/>
          </ac:spMkLst>
        </pc:spChg>
        <pc:spChg chg="add del mod">
          <ac:chgData name="り ぶ" userId="e79b0678f96bfbc0" providerId="LiveId" clId="{A8FD49EF-71BA-4A01-81D8-74B65D55745E}" dt="2023-12-11T08:55:55.134" v="2223" actId="478"/>
          <ac:spMkLst>
            <pc:docMk/>
            <pc:sldMk cId="2187902545" sldId="383"/>
            <ac:spMk id="10" creationId="{3A1FFE5F-3A72-E735-B6CE-E17D7914384D}"/>
          </ac:spMkLst>
        </pc:spChg>
        <pc:spChg chg="add del mod">
          <ac:chgData name="り ぶ" userId="e79b0678f96bfbc0" providerId="LiveId" clId="{A8FD49EF-71BA-4A01-81D8-74B65D55745E}" dt="2023-12-11T08:55:55.134" v="2223" actId="478"/>
          <ac:spMkLst>
            <pc:docMk/>
            <pc:sldMk cId="2187902545" sldId="383"/>
            <ac:spMk id="11" creationId="{6FF3E4C6-5FCA-FE3C-C790-AEE9F57D8AF8}"/>
          </ac:spMkLst>
        </pc:spChg>
        <pc:spChg chg="add del mod">
          <ac:chgData name="り ぶ" userId="e79b0678f96bfbc0" providerId="LiveId" clId="{A8FD49EF-71BA-4A01-81D8-74B65D55745E}" dt="2023-12-11T08:55:55.134" v="2223" actId="478"/>
          <ac:spMkLst>
            <pc:docMk/>
            <pc:sldMk cId="2187902545" sldId="383"/>
            <ac:spMk id="12" creationId="{5CCAAEB8-C002-9DE6-7578-D6D330BD225D}"/>
          </ac:spMkLst>
        </pc:spChg>
        <pc:spChg chg="add del mod">
          <ac:chgData name="り ぶ" userId="e79b0678f96bfbc0" providerId="LiveId" clId="{A8FD49EF-71BA-4A01-81D8-74B65D55745E}" dt="2023-12-11T08:55:55.134" v="2223" actId="478"/>
          <ac:spMkLst>
            <pc:docMk/>
            <pc:sldMk cId="2187902545" sldId="383"/>
            <ac:spMk id="13" creationId="{EDAFC2EB-18EA-2778-CE31-02517A0ED3DD}"/>
          </ac:spMkLst>
        </pc:spChg>
        <pc:spChg chg="add del mod">
          <ac:chgData name="り ぶ" userId="e79b0678f96bfbc0" providerId="LiveId" clId="{A8FD49EF-71BA-4A01-81D8-74B65D55745E}" dt="2023-12-11T08:55:55.134" v="2223" actId="478"/>
          <ac:spMkLst>
            <pc:docMk/>
            <pc:sldMk cId="2187902545" sldId="383"/>
            <ac:spMk id="14" creationId="{DE8885ED-36BD-E68C-8506-C4187163B377}"/>
          </ac:spMkLst>
        </pc:spChg>
        <pc:spChg chg="add mod">
          <ac:chgData name="り ぶ" userId="e79b0678f96bfbc0" providerId="LiveId" clId="{A8FD49EF-71BA-4A01-81D8-74B65D55745E}" dt="2023-12-11T08:58:27.968" v="2339" actId="20577"/>
          <ac:spMkLst>
            <pc:docMk/>
            <pc:sldMk cId="2187902545" sldId="383"/>
            <ac:spMk id="18" creationId="{7FA84DD9-ABED-BCC4-1C85-58772E0DDE47}"/>
          </ac:spMkLst>
        </pc:spChg>
        <pc:spChg chg="add mod">
          <ac:chgData name="り ぶ" userId="e79b0678f96bfbc0" providerId="LiveId" clId="{A8FD49EF-71BA-4A01-81D8-74B65D55745E}" dt="2023-12-11T08:57:46.583" v="2270" actId="1076"/>
          <ac:spMkLst>
            <pc:docMk/>
            <pc:sldMk cId="2187902545" sldId="383"/>
            <ac:spMk id="20" creationId="{797F1FFC-61C9-8AEF-580C-567A2886610F}"/>
          </ac:spMkLst>
        </pc:spChg>
        <pc:spChg chg="add mod">
          <ac:chgData name="り ぶ" userId="e79b0678f96bfbc0" providerId="LiveId" clId="{A8FD49EF-71BA-4A01-81D8-74B65D55745E}" dt="2023-12-11T08:58:53.735" v="2357" actId="1076"/>
          <ac:spMkLst>
            <pc:docMk/>
            <pc:sldMk cId="2187902545" sldId="383"/>
            <ac:spMk id="21" creationId="{9410A398-A8CA-0E80-4CB7-82CCA367A7D1}"/>
          </ac:spMkLst>
        </pc:spChg>
        <pc:spChg chg="add mod ord">
          <ac:chgData name="り ぶ" userId="e79b0678f96bfbc0" providerId="LiveId" clId="{A8FD49EF-71BA-4A01-81D8-74B65D55745E}" dt="2023-12-11T09:06:03.538" v="2973"/>
          <ac:spMkLst>
            <pc:docMk/>
            <pc:sldMk cId="2187902545" sldId="383"/>
            <ac:spMk id="26" creationId="{AD92D0D9-065A-14F0-E4B8-3A7BB41A460D}"/>
          </ac:spMkLst>
        </pc:spChg>
        <pc:cxnChg chg="add mod">
          <ac:chgData name="り ぶ" userId="e79b0678f96bfbc0" providerId="LiveId" clId="{A8FD49EF-71BA-4A01-81D8-74B65D55745E}" dt="2023-12-11T09:31:36.663" v="4340" actId="1076"/>
          <ac:cxnSpMkLst>
            <pc:docMk/>
            <pc:sldMk cId="2187902545" sldId="383"/>
            <ac:cxnSpMk id="16" creationId="{A18638CF-4958-9337-0DE3-D2C99144EC19}"/>
          </ac:cxnSpMkLst>
        </pc:cxnChg>
      </pc:sldChg>
      <pc:sldChg chg="addSp modSp new mod">
        <pc:chgData name="り ぶ" userId="e79b0678f96bfbc0" providerId="LiveId" clId="{A8FD49EF-71BA-4A01-81D8-74B65D55745E}" dt="2023-12-11T10:44:09.766" v="7228" actId="1076"/>
        <pc:sldMkLst>
          <pc:docMk/>
          <pc:sldMk cId="2803378345" sldId="384"/>
        </pc:sldMkLst>
        <pc:spChg chg="mod">
          <ac:chgData name="り ぶ" userId="e79b0678f96bfbc0" providerId="LiveId" clId="{A8FD49EF-71BA-4A01-81D8-74B65D55745E}" dt="2023-12-11T09:10:09.161" v="3389"/>
          <ac:spMkLst>
            <pc:docMk/>
            <pc:sldMk cId="2803378345" sldId="384"/>
            <ac:spMk id="2" creationId="{2441185F-031F-4B5F-BB06-80CC6C3167B8}"/>
          </ac:spMkLst>
        </pc:spChg>
        <pc:spChg chg="mod">
          <ac:chgData name="り ぶ" userId="e79b0678f96bfbc0" providerId="LiveId" clId="{A8FD49EF-71BA-4A01-81D8-74B65D55745E}" dt="2023-12-11T10:27:09.450" v="5895" actId="20577"/>
          <ac:spMkLst>
            <pc:docMk/>
            <pc:sldMk cId="2803378345" sldId="384"/>
            <ac:spMk id="3" creationId="{9876E499-F168-43A6-4FA2-FA4E04A36E73}"/>
          </ac:spMkLst>
        </pc:spChg>
        <pc:spChg chg="mod">
          <ac:chgData name="り ぶ" userId="e79b0678f96bfbc0" providerId="LiveId" clId="{A8FD49EF-71BA-4A01-81D8-74B65D55745E}" dt="2023-12-11T10:30:21.089" v="6211" actId="27636"/>
          <ac:spMkLst>
            <pc:docMk/>
            <pc:sldMk cId="2803378345" sldId="384"/>
            <ac:spMk id="4" creationId="{234B2E61-2BE7-CB35-ED0D-AE083334140D}"/>
          </ac:spMkLst>
        </pc:spChg>
        <pc:spChg chg="add mod">
          <ac:chgData name="り ぶ" userId="e79b0678f96bfbc0" providerId="LiveId" clId="{A8FD49EF-71BA-4A01-81D8-74B65D55745E}" dt="2023-12-11T10:28:23.578" v="5935" actId="1076"/>
          <ac:spMkLst>
            <pc:docMk/>
            <pc:sldMk cId="2803378345" sldId="384"/>
            <ac:spMk id="5" creationId="{8A3E470E-24FE-090E-D397-3F260E71FD41}"/>
          </ac:spMkLst>
        </pc:spChg>
        <pc:spChg chg="add mod">
          <ac:chgData name="り ぶ" userId="e79b0678f96bfbc0" providerId="LiveId" clId="{A8FD49EF-71BA-4A01-81D8-74B65D55745E}" dt="2023-12-11T10:44:09.766" v="7228" actId="1076"/>
          <ac:spMkLst>
            <pc:docMk/>
            <pc:sldMk cId="2803378345" sldId="384"/>
            <ac:spMk id="6" creationId="{FA2D12E6-EBF8-F0A2-8821-B11BA26DFF71}"/>
          </ac:spMkLst>
        </pc:spChg>
      </pc:sldChg>
      <pc:sldChg chg="addSp delSp modSp new mod">
        <pc:chgData name="り ぶ" userId="e79b0678f96bfbc0" providerId="LiveId" clId="{A8FD49EF-71BA-4A01-81D8-74B65D55745E}" dt="2023-12-11T09:30:10.767" v="4296" actId="1076"/>
        <pc:sldMkLst>
          <pc:docMk/>
          <pc:sldMk cId="3765560559" sldId="385"/>
        </pc:sldMkLst>
        <pc:spChg chg="mod">
          <ac:chgData name="り ぶ" userId="e79b0678f96bfbc0" providerId="LiveId" clId="{A8FD49EF-71BA-4A01-81D8-74B65D55745E}" dt="2023-12-11T09:15:21.272" v="3875"/>
          <ac:spMkLst>
            <pc:docMk/>
            <pc:sldMk cId="3765560559" sldId="385"/>
            <ac:spMk id="2" creationId="{1CFA551F-F79B-B983-79B0-A43DD6D39EE2}"/>
          </ac:spMkLst>
        </pc:spChg>
        <pc:spChg chg="add del">
          <ac:chgData name="り ぶ" userId="e79b0678f96bfbc0" providerId="LiveId" clId="{A8FD49EF-71BA-4A01-81D8-74B65D55745E}" dt="2023-12-11T09:15:44.471" v="3878" actId="21"/>
          <ac:spMkLst>
            <pc:docMk/>
            <pc:sldMk cId="3765560559" sldId="385"/>
            <ac:spMk id="3" creationId="{0B6E31C9-2985-8DED-CD40-204A1AC66157}"/>
          </ac:spMkLst>
        </pc:spChg>
        <pc:spChg chg="add del">
          <ac:chgData name="り ぶ" userId="e79b0678f96bfbc0" providerId="LiveId" clId="{A8FD49EF-71BA-4A01-81D8-74B65D55745E}" dt="2023-12-11T09:15:47.589" v="3879" actId="21"/>
          <ac:spMkLst>
            <pc:docMk/>
            <pc:sldMk cId="3765560559" sldId="385"/>
            <ac:spMk id="4" creationId="{A1F4C808-1DB2-E4CD-8016-FF432961EB20}"/>
          </ac:spMkLst>
        </pc:spChg>
        <pc:spChg chg="add mod">
          <ac:chgData name="り ぶ" userId="e79b0678f96bfbc0" providerId="LiveId" clId="{A8FD49EF-71BA-4A01-81D8-74B65D55745E}" dt="2023-12-11T09:28:00.608" v="4270" actId="1035"/>
          <ac:spMkLst>
            <pc:docMk/>
            <pc:sldMk cId="3765560559" sldId="385"/>
            <ac:spMk id="7" creationId="{53BA9243-DD56-0AC8-3125-9D4852B117AC}"/>
          </ac:spMkLst>
        </pc:spChg>
        <pc:spChg chg="add mod">
          <ac:chgData name="り ぶ" userId="e79b0678f96bfbc0" providerId="LiveId" clId="{A8FD49EF-71BA-4A01-81D8-74B65D55745E}" dt="2023-12-11T09:28:00.608" v="4270" actId="1035"/>
          <ac:spMkLst>
            <pc:docMk/>
            <pc:sldMk cId="3765560559" sldId="385"/>
            <ac:spMk id="8" creationId="{4760356E-AAC1-D6E7-8183-9E00773C412F}"/>
          </ac:spMkLst>
        </pc:spChg>
        <pc:spChg chg="add mod">
          <ac:chgData name="り ぶ" userId="e79b0678f96bfbc0" providerId="LiveId" clId="{A8FD49EF-71BA-4A01-81D8-74B65D55745E}" dt="2023-12-11T09:28:00.608" v="4270" actId="1035"/>
          <ac:spMkLst>
            <pc:docMk/>
            <pc:sldMk cId="3765560559" sldId="385"/>
            <ac:spMk id="9" creationId="{7C5FCDEA-4C9D-F901-DFC3-2D46B744F81F}"/>
          </ac:spMkLst>
        </pc:spChg>
        <pc:spChg chg="add mod">
          <ac:chgData name="り ぶ" userId="e79b0678f96bfbc0" providerId="LiveId" clId="{A8FD49EF-71BA-4A01-81D8-74B65D55745E}" dt="2023-12-11T09:28:00.608" v="4270" actId="1035"/>
          <ac:spMkLst>
            <pc:docMk/>
            <pc:sldMk cId="3765560559" sldId="385"/>
            <ac:spMk id="10" creationId="{0A217F20-EAD4-F02D-9BB5-A84E139ADCDC}"/>
          </ac:spMkLst>
        </pc:spChg>
        <pc:spChg chg="add mod">
          <ac:chgData name="り ぶ" userId="e79b0678f96bfbc0" providerId="LiveId" clId="{A8FD49EF-71BA-4A01-81D8-74B65D55745E}" dt="2023-12-11T09:28:00.608" v="4270" actId="1035"/>
          <ac:spMkLst>
            <pc:docMk/>
            <pc:sldMk cId="3765560559" sldId="385"/>
            <ac:spMk id="11" creationId="{B96033D6-AF3A-C067-1B80-C70DB8CC5FC5}"/>
          </ac:spMkLst>
        </pc:spChg>
        <pc:spChg chg="add mod">
          <ac:chgData name="り ぶ" userId="e79b0678f96bfbc0" providerId="LiveId" clId="{A8FD49EF-71BA-4A01-81D8-74B65D55745E}" dt="2023-12-11T09:28:00.608" v="4270" actId="1035"/>
          <ac:spMkLst>
            <pc:docMk/>
            <pc:sldMk cId="3765560559" sldId="385"/>
            <ac:spMk id="15" creationId="{FB13E419-8C18-0104-E06D-2943BEEE1871}"/>
          </ac:spMkLst>
        </pc:spChg>
        <pc:spChg chg="add mod">
          <ac:chgData name="り ぶ" userId="e79b0678f96bfbc0" providerId="LiveId" clId="{A8FD49EF-71BA-4A01-81D8-74B65D55745E}" dt="2023-12-11T09:28:00.608" v="4270" actId="1035"/>
          <ac:spMkLst>
            <pc:docMk/>
            <pc:sldMk cId="3765560559" sldId="385"/>
            <ac:spMk id="16" creationId="{9D4F1557-A789-81C7-FB5A-3D6F9111FB0F}"/>
          </ac:spMkLst>
        </pc:spChg>
        <pc:spChg chg="add mod">
          <ac:chgData name="り ぶ" userId="e79b0678f96bfbc0" providerId="LiveId" clId="{A8FD49EF-71BA-4A01-81D8-74B65D55745E}" dt="2023-12-11T09:28:00.608" v="4270" actId="1035"/>
          <ac:spMkLst>
            <pc:docMk/>
            <pc:sldMk cId="3765560559" sldId="385"/>
            <ac:spMk id="17" creationId="{EDE42121-236C-7126-8668-C45829F1F94B}"/>
          </ac:spMkLst>
        </pc:spChg>
        <pc:spChg chg="add mod">
          <ac:chgData name="り ぶ" userId="e79b0678f96bfbc0" providerId="LiveId" clId="{A8FD49EF-71BA-4A01-81D8-74B65D55745E}" dt="2023-12-11T09:28:00.608" v="4270" actId="1035"/>
          <ac:spMkLst>
            <pc:docMk/>
            <pc:sldMk cId="3765560559" sldId="385"/>
            <ac:spMk id="18" creationId="{D6747CBE-FF38-23DB-69F7-62D02ACA68A3}"/>
          </ac:spMkLst>
        </pc:spChg>
        <pc:spChg chg="add del mod">
          <ac:chgData name="り ぶ" userId="e79b0678f96bfbc0" providerId="LiveId" clId="{A8FD49EF-71BA-4A01-81D8-74B65D55745E}" dt="2023-12-11T09:22:39.225" v="4035" actId="478"/>
          <ac:spMkLst>
            <pc:docMk/>
            <pc:sldMk cId="3765560559" sldId="385"/>
            <ac:spMk id="19" creationId="{614E8E5E-5FE9-0D91-2AD3-57FB0C9428F0}"/>
          </ac:spMkLst>
        </pc:spChg>
        <pc:spChg chg="add mod">
          <ac:chgData name="り ぶ" userId="e79b0678f96bfbc0" providerId="LiveId" clId="{A8FD49EF-71BA-4A01-81D8-74B65D55745E}" dt="2023-12-11T09:28:00.608" v="4270" actId="1035"/>
          <ac:spMkLst>
            <pc:docMk/>
            <pc:sldMk cId="3765560559" sldId="385"/>
            <ac:spMk id="20" creationId="{E4F9C5CF-A4FD-37AF-7788-D87D17C9D8CC}"/>
          </ac:spMkLst>
        </pc:spChg>
        <pc:spChg chg="add mod">
          <ac:chgData name="り ぶ" userId="e79b0678f96bfbc0" providerId="LiveId" clId="{A8FD49EF-71BA-4A01-81D8-74B65D55745E}" dt="2023-12-11T09:28:00.608" v="4270" actId="1035"/>
          <ac:spMkLst>
            <pc:docMk/>
            <pc:sldMk cId="3765560559" sldId="385"/>
            <ac:spMk id="22" creationId="{E091D52A-AB78-1D1B-CC2D-68A0FE78B07C}"/>
          </ac:spMkLst>
        </pc:spChg>
        <pc:spChg chg="add mod">
          <ac:chgData name="り ぶ" userId="e79b0678f96bfbc0" providerId="LiveId" clId="{A8FD49EF-71BA-4A01-81D8-74B65D55745E}" dt="2023-12-11T09:28:00.608" v="4270" actId="1035"/>
          <ac:spMkLst>
            <pc:docMk/>
            <pc:sldMk cId="3765560559" sldId="385"/>
            <ac:spMk id="23" creationId="{B43C35FF-1D84-18CA-5FE6-5E050E245C1C}"/>
          </ac:spMkLst>
        </pc:spChg>
        <pc:spChg chg="add mod">
          <ac:chgData name="り ぶ" userId="e79b0678f96bfbc0" providerId="LiveId" clId="{A8FD49EF-71BA-4A01-81D8-74B65D55745E}" dt="2023-12-11T09:28:00.608" v="4270" actId="1035"/>
          <ac:spMkLst>
            <pc:docMk/>
            <pc:sldMk cId="3765560559" sldId="385"/>
            <ac:spMk id="24" creationId="{596D767D-25C1-2433-D80A-FADC75670F3C}"/>
          </ac:spMkLst>
        </pc:spChg>
        <pc:spChg chg="add mod">
          <ac:chgData name="り ぶ" userId="e79b0678f96bfbc0" providerId="LiveId" clId="{A8FD49EF-71BA-4A01-81D8-74B65D55745E}" dt="2023-12-11T09:26:33.516" v="4207" actId="1076"/>
          <ac:spMkLst>
            <pc:docMk/>
            <pc:sldMk cId="3765560559" sldId="385"/>
            <ac:spMk id="27" creationId="{3DA9B77F-79AD-A220-D801-E787B3CB44BB}"/>
          </ac:spMkLst>
        </pc:spChg>
        <pc:spChg chg="add mod">
          <ac:chgData name="り ぶ" userId="e79b0678f96bfbc0" providerId="LiveId" clId="{A8FD49EF-71BA-4A01-81D8-74B65D55745E}" dt="2023-12-11T09:27:51.033" v="4251" actId="1076"/>
          <ac:spMkLst>
            <pc:docMk/>
            <pc:sldMk cId="3765560559" sldId="385"/>
            <ac:spMk id="35" creationId="{BE4B11D8-05CF-54E6-8610-B21193C80CD6}"/>
          </ac:spMkLst>
        </pc:spChg>
        <pc:spChg chg="add mod">
          <ac:chgData name="り ぶ" userId="e79b0678f96bfbc0" providerId="LiveId" clId="{A8FD49EF-71BA-4A01-81D8-74B65D55745E}" dt="2023-12-11T09:29:36.083" v="4282" actId="1076"/>
          <ac:spMkLst>
            <pc:docMk/>
            <pc:sldMk cId="3765560559" sldId="385"/>
            <ac:spMk id="37" creationId="{847F8BF3-BB49-D670-F4B4-64D7C422D92F}"/>
          </ac:spMkLst>
        </pc:spChg>
        <pc:spChg chg="add mod">
          <ac:chgData name="り ぶ" userId="e79b0678f96bfbc0" providerId="LiveId" clId="{A8FD49EF-71BA-4A01-81D8-74B65D55745E}" dt="2023-12-11T09:29:51.096" v="4287" actId="1076"/>
          <ac:spMkLst>
            <pc:docMk/>
            <pc:sldMk cId="3765560559" sldId="385"/>
            <ac:spMk id="39" creationId="{3CC2237D-DE2A-4912-EC9F-53F2F8A0D855}"/>
          </ac:spMkLst>
        </pc:spChg>
        <pc:spChg chg="add mod">
          <ac:chgData name="り ぶ" userId="e79b0678f96bfbc0" providerId="LiveId" clId="{A8FD49EF-71BA-4A01-81D8-74B65D55745E}" dt="2023-12-11T09:30:10.767" v="4296" actId="1076"/>
          <ac:spMkLst>
            <pc:docMk/>
            <pc:sldMk cId="3765560559" sldId="385"/>
            <ac:spMk id="42" creationId="{1F3D2027-A347-32CB-8485-3EBCDFF387F3}"/>
          </ac:spMkLst>
        </pc:spChg>
        <pc:picChg chg="add mod modCrop">
          <ac:chgData name="り ぶ" userId="e79b0678f96bfbc0" providerId="LiveId" clId="{A8FD49EF-71BA-4A01-81D8-74B65D55745E}" dt="2023-12-11T09:28:00.608" v="4270" actId="1035"/>
          <ac:picMkLst>
            <pc:docMk/>
            <pc:sldMk cId="3765560559" sldId="385"/>
            <ac:picMk id="6" creationId="{C8D39A80-12D7-31C7-F000-012BEB6C0F79}"/>
          </ac:picMkLst>
        </pc:picChg>
        <pc:picChg chg="add mod modCrop">
          <ac:chgData name="り ぶ" userId="e79b0678f96bfbc0" providerId="LiveId" clId="{A8FD49EF-71BA-4A01-81D8-74B65D55745E}" dt="2023-12-11T09:28:00.608" v="4270" actId="1035"/>
          <ac:picMkLst>
            <pc:docMk/>
            <pc:sldMk cId="3765560559" sldId="385"/>
            <ac:picMk id="13" creationId="{D4A7F3F3-E5D9-A9DA-36A0-23BBC4248B64}"/>
          </ac:picMkLst>
        </pc:picChg>
        <pc:picChg chg="add mod">
          <ac:chgData name="り ぶ" userId="e79b0678f96bfbc0" providerId="LiveId" clId="{A8FD49EF-71BA-4A01-81D8-74B65D55745E}" dt="2023-12-11T09:28:00.608" v="4270" actId="1035"/>
          <ac:picMkLst>
            <pc:docMk/>
            <pc:sldMk cId="3765560559" sldId="385"/>
            <ac:picMk id="14" creationId="{9102D929-BDEF-2260-D6F3-A2703A7FC119}"/>
          </ac:picMkLst>
        </pc:picChg>
        <pc:picChg chg="add mod">
          <ac:chgData name="り ぶ" userId="e79b0678f96bfbc0" providerId="LiveId" clId="{A8FD49EF-71BA-4A01-81D8-74B65D55745E}" dt="2023-12-11T09:28:00.608" v="4270" actId="1035"/>
          <ac:picMkLst>
            <pc:docMk/>
            <pc:sldMk cId="3765560559" sldId="385"/>
            <ac:picMk id="21" creationId="{5BE3339E-AF5A-9821-0EB5-34C4E0A022F7}"/>
          </ac:picMkLst>
        </pc:picChg>
        <pc:picChg chg="add mod modCrop">
          <ac:chgData name="り ぶ" userId="e79b0678f96bfbc0" providerId="LiveId" clId="{A8FD49EF-71BA-4A01-81D8-74B65D55745E}" dt="2023-12-11T09:26:31.514" v="4206" actId="1076"/>
          <ac:picMkLst>
            <pc:docMk/>
            <pc:sldMk cId="3765560559" sldId="385"/>
            <ac:picMk id="26" creationId="{4F1BCC2F-A575-F647-B1FC-E44170A8CCCC}"/>
          </ac:picMkLst>
        </pc:picChg>
        <pc:picChg chg="add mod">
          <ac:chgData name="り ぶ" userId="e79b0678f96bfbc0" providerId="LiveId" clId="{A8FD49EF-71BA-4A01-81D8-74B65D55745E}" dt="2023-12-11T09:27:51.033" v="4251" actId="1076"/>
          <ac:picMkLst>
            <pc:docMk/>
            <pc:sldMk cId="3765560559" sldId="385"/>
            <ac:picMk id="34" creationId="{3577DECF-6E08-0996-C88B-0F4BE2F097C7}"/>
          </ac:picMkLst>
        </pc:picChg>
        <pc:picChg chg="add mod">
          <ac:chgData name="り ぶ" userId="e79b0678f96bfbc0" providerId="LiveId" clId="{A8FD49EF-71BA-4A01-81D8-74B65D55745E}" dt="2023-12-11T09:29:44.752" v="4285" actId="196"/>
          <ac:picMkLst>
            <pc:docMk/>
            <pc:sldMk cId="3765560559" sldId="385"/>
            <ac:picMk id="38" creationId="{F0012037-7263-462D-96B3-A641DB9A6C65}"/>
          </ac:picMkLst>
        </pc:picChg>
        <pc:picChg chg="add del">
          <ac:chgData name="り ぶ" userId="e79b0678f96bfbc0" providerId="LiveId" clId="{A8FD49EF-71BA-4A01-81D8-74B65D55745E}" dt="2023-12-11T09:18:30.533" v="3916" actId="21"/>
          <ac:picMkLst>
            <pc:docMk/>
            <pc:sldMk cId="3765560559" sldId="385"/>
            <ac:picMk id="1026" creationId="{C4B1DF1F-E6B7-E94B-CEFB-4B03150556D4}"/>
          </ac:picMkLst>
        </pc:picChg>
        <pc:picChg chg="add mod">
          <ac:chgData name="り ぶ" userId="e79b0678f96bfbc0" providerId="LiveId" clId="{A8FD49EF-71BA-4A01-81D8-74B65D55745E}" dt="2023-12-11T09:29:29.981" v="4279" actId="1076"/>
          <ac:picMkLst>
            <pc:docMk/>
            <pc:sldMk cId="3765560559" sldId="385"/>
            <ac:picMk id="1028" creationId="{F4E3AF50-04AE-30F5-FA91-53BBCABF015A}"/>
          </ac:picMkLst>
        </pc:picChg>
        <pc:picChg chg="add mod">
          <ac:chgData name="り ぶ" userId="e79b0678f96bfbc0" providerId="LiveId" clId="{A8FD49EF-71BA-4A01-81D8-74B65D55745E}" dt="2023-12-11T09:28:00.608" v="4270" actId="1035"/>
          <ac:picMkLst>
            <pc:docMk/>
            <pc:sldMk cId="3765560559" sldId="385"/>
            <ac:picMk id="1030" creationId="{30FD992F-8A5B-9C07-5B71-24616C0872B6}"/>
          </ac:picMkLst>
        </pc:picChg>
        <pc:picChg chg="add mod">
          <ac:chgData name="り ぶ" userId="e79b0678f96bfbc0" providerId="LiveId" clId="{A8FD49EF-71BA-4A01-81D8-74B65D55745E}" dt="2023-12-11T09:29:59.990" v="4292" actId="1076"/>
          <ac:picMkLst>
            <pc:docMk/>
            <pc:sldMk cId="3765560559" sldId="385"/>
            <ac:picMk id="1032" creationId="{069D5687-416E-F0FD-39FC-04B984EBADE1}"/>
          </ac:picMkLst>
        </pc:picChg>
        <pc:cxnChg chg="add mod">
          <ac:chgData name="り ぶ" userId="e79b0678f96bfbc0" providerId="LiveId" clId="{A8FD49EF-71BA-4A01-81D8-74B65D55745E}" dt="2023-12-11T09:28:04.866" v="4271" actId="14100"/>
          <ac:cxnSpMkLst>
            <pc:docMk/>
            <pc:sldMk cId="3765560559" sldId="385"/>
            <ac:cxnSpMk id="29" creationId="{183D789B-F60B-F735-E6BB-B92C4C990032}"/>
          </ac:cxnSpMkLst>
        </pc:cxnChg>
        <pc:cxnChg chg="add mod">
          <ac:chgData name="り ぶ" userId="e79b0678f96bfbc0" providerId="LiveId" clId="{A8FD49EF-71BA-4A01-81D8-74B65D55745E}" dt="2023-12-11T09:27:00.466" v="4219" actId="1076"/>
          <ac:cxnSpMkLst>
            <pc:docMk/>
            <pc:sldMk cId="3765560559" sldId="385"/>
            <ac:cxnSpMk id="31" creationId="{422A5C2F-BC15-7EE0-4DD9-E774994F001E}"/>
          </ac:cxnSpMkLst>
        </pc:cxnChg>
        <pc:cxnChg chg="add mod">
          <ac:chgData name="り ぶ" userId="e79b0678f96bfbc0" providerId="LiveId" clId="{A8FD49EF-71BA-4A01-81D8-74B65D55745E}" dt="2023-12-11T09:29:55.316" v="4289" actId="1076"/>
          <ac:cxnSpMkLst>
            <pc:docMk/>
            <pc:sldMk cId="3765560559" sldId="385"/>
            <ac:cxnSpMk id="40" creationId="{52BA03B9-97AF-2CEB-4D8E-8219130E73E9}"/>
          </ac:cxnSpMkLst>
        </pc:cxnChg>
        <pc:cxnChg chg="add mod">
          <ac:chgData name="り ぶ" userId="e79b0678f96bfbc0" providerId="LiveId" clId="{A8FD49EF-71BA-4A01-81D8-74B65D55745E}" dt="2023-12-11T09:29:58.625" v="4291" actId="1076"/>
          <ac:cxnSpMkLst>
            <pc:docMk/>
            <pc:sldMk cId="3765560559" sldId="385"/>
            <ac:cxnSpMk id="41" creationId="{3EB16DC8-B4FD-ADF8-36DF-38CC42A4D9F9}"/>
          </ac:cxnSpMkLst>
        </pc:cxnChg>
      </pc:sldChg>
      <pc:sldChg chg="addSp delSp modSp new mod ord modClrScheme chgLayout">
        <pc:chgData name="り ぶ" userId="e79b0678f96bfbc0" providerId="LiveId" clId="{A8FD49EF-71BA-4A01-81D8-74B65D55745E}" dt="2023-12-11T09:39:36.616" v="5080" actId="20577"/>
        <pc:sldMkLst>
          <pc:docMk/>
          <pc:sldMk cId="525914061" sldId="386"/>
        </pc:sldMkLst>
        <pc:spChg chg="mod ord">
          <ac:chgData name="り ぶ" userId="e79b0678f96bfbc0" providerId="LiveId" clId="{A8FD49EF-71BA-4A01-81D8-74B65D55745E}" dt="2023-12-11T09:35:55.434" v="4544" actId="700"/>
          <ac:spMkLst>
            <pc:docMk/>
            <pc:sldMk cId="525914061" sldId="386"/>
            <ac:spMk id="2" creationId="{16B09375-8E36-C640-4753-9A0B62AD897A}"/>
          </ac:spMkLst>
        </pc:spChg>
        <pc:spChg chg="del">
          <ac:chgData name="り ぶ" userId="e79b0678f96bfbc0" providerId="LiveId" clId="{A8FD49EF-71BA-4A01-81D8-74B65D55745E}" dt="2023-12-11T09:31:01.343" v="4325" actId="700"/>
          <ac:spMkLst>
            <pc:docMk/>
            <pc:sldMk cId="525914061" sldId="386"/>
            <ac:spMk id="3" creationId="{995981C1-9DF4-16C7-8EA8-02F7A5B28A42}"/>
          </ac:spMkLst>
        </pc:spChg>
        <pc:spChg chg="del">
          <ac:chgData name="り ぶ" userId="e79b0678f96bfbc0" providerId="LiveId" clId="{A8FD49EF-71BA-4A01-81D8-74B65D55745E}" dt="2023-12-11T09:31:01.343" v="4325" actId="700"/>
          <ac:spMkLst>
            <pc:docMk/>
            <pc:sldMk cId="525914061" sldId="386"/>
            <ac:spMk id="4" creationId="{DE1919DC-FB43-4696-4880-03FB3952B17B}"/>
          </ac:spMkLst>
        </pc:spChg>
        <pc:spChg chg="add mod">
          <ac:chgData name="り ぶ" userId="e79b0678f96bfbc0" providerId="LiveId" clId="{A8FD49EF-71BA-4A01-81D8-74B65D55745E}" dt="2023-12-11T09:36:06.783" v="4546" actId="1076"/>
          <ac:spMkLst>
            <pc:docMk/>
            <pc:sldMk cId="525914061" sldId="386"/>
            <ac:spMk id="5" creationId="{01935340-89C5-1255-D9F1-B6240B606FB7}"/>
          </ac:spMkLst>
        </pc:spChg>
        <pc:spChg chg="add mod">
          <ac:chgData name="り ぶ" userId="e79b0678f96bfbc0" providerId="LiveId" clId="{A8FD49EF-71BA-4A01-81D8-74B65D55745E}" dt="2023-12-11T09:36:06.783" v="4546" actId="1076"/>
          <ac:spMkLst>
            <pc:docMk/>
            <pc:sldMk cId="525914061" sldId="386"/>
            <ac:spMk id="6" creationId="{70905D45-4708-922C-1EF3-E31930D98050}"/>
          </ac:spMkLst>
        </pc:spChg>
        <pc:spChg chg="add del mod">
          <ac:chgData name="り ぶ" userId="e79b0678f96bfbc0" providerId="LiveId" clId="{A8FD49EF-71BA-4A01-81D8-74B65D55745E}" dt="2023-12-11T09:31:15.587" v="4330" actId="478"/>
          <ac:spMkLst>
            <pc:docMk/>
            <pc:sldMk cId="525914061" sldId="386"/>
            <ac:spMk id="8" creationId="{51000CC3-56CA-EB6C-F72C-9D6135ED95C1}"/>
          </ac:spMkLst>
        </pc:spChg>
        <pc:spChg chg="add del mod">
          <ac:chgData name="り ぶ" userId="e79b0678f96bfbc0" providerId="LiveId" clId="{A8FD49EF-71BA-4A01-81D8-74B65D55745E}" dt="2023-12-11T09:31:14.288" v="4329" actId="478"/>
          <ac:spMkLst>
            <pc:docMk/>
            <pc:sldMk cId="525914061" sldId="386"/>
            <ac:spMk id="9" creationId="{5A9ABA8D-D4B6-16DC-DC5B-C74B82182C94}"/>
          </ac:spMkLst>
        </pc:spChg>
        <pc:spChg chg="add del mod">
          <ac:chgData name="り ぶ" userId="e79b0678f96bfbc0" providerId="LiveId" clId="{A8FD49EF-71BA-4A01-81D8-74B65D55745E}" dt="2023-12-11T09:31:12.416" v="4328" actId="478"/>
          <ac:spMkLst>
            <pc:docMk/>
            <pc:sldMk cId="525914061" sldId="386"/>
            <ac:spMk id="10" creationId="{45B5A2FD-D6EB-4905-80E9-B4B2459CABFE}"/>
          </ac:spMkLst>
        </pc:spChg>
        <pc:spChg chg="add mod ord">
          <ac:chgData name="り ぶ" userId="e79b0678f96bfbc0" providerId="LiveId" clId="{A8FD49EF-71BA-4A01-81D8-74B65D55745E}" dt="2023-12-11T09:36:06.783" v="4546" actId="1076"/>
          <ac:spMkLst>
            <pc:docMk/>
            <pc:sldMk cId="525914061" sldId="386"/>
            <ac:spMk id="11" creationId="{EA71CD94-3182-0A17-7B24-260383B250AD}"/>
          </ac:spMkLst>
        </pc:spChg>
        <pc:spChg chg="add mod">
          <ac:chgData name="り ぶ" userId="e79b0678f96bfbc0" providerId="LiveId" clId="{A8FD49EF-71BA-4A01-81D8-74B65D55745E}" dt="2023-12-11T09:36:06.783" v="4546" actId="1076"/>
          <ac:spMkLst>
            <pc:docMk/>
            <pc:sldMk cId="525914061" sldId="386"/>
            <ac:spMk id="12" creationId="{88A938A7-CEB5-7CA1-B4DF-384DBDDFE1C3}"/>
          </ac:spMkLst>
        </pc:spChg>
        <pc:spChg chg="add mod">
          <ac:chgData name="り ぶ" userId="e79b0678f96bfbc0" providerId="LiveId" clId="{A8FD49EF-71BA-4A01-81D8-74B65D55745E}" dt="2023-12-11T09:36:06.783" v="4546" actId="1076"/>
          <ac:spMkLst>
            <pc:docMk/>
            <pc:sldMk cId="525914061" sldId="386"/>
            <ac:spMk id="13" creationId="{62E7ABF4-19AD-4EA3-4751-5E47C35AE314}"/>
          </ac:spMkLst>
        </pc:spChg>
        <pc:spChg chg="add mod">
          <ac:chgData name="り ぶ" userId="e79b0678f96bfbc0" providerId="LiveId" clId="{A8FD49EF-71BA-4A01-81D8-74B65D55745E}" dt="2023-12-11T09:36:06.783" v="4546" actId="1076"/>
          <ac:spMkLst>
            <pc:docMk/>
            <pc:sldMk cId="525914061" sldId="386"/>
            <ac:spMk id="14" creationId="{868506B1-5787-3624-177C-DB8B9DC40AF2}"/>
          </ac:spMkLst>
        </pc:spChg>
        <pc:spChg chg="add mod">
          <ac:chgData name="り ぶ" userId="e79b0678f96bfbc0" providerId="LiveId" clId="{A8FD49EF-71BA-4A01-81D8-74B65D55745E}" dt="2023-12-11T09:36:06.783" v="4546" actId="1076"/>
          <ac:spMkLst>
            <pc:docMk/>
            <pc:sldMk cId="525914061" sldId="386"/>
            <ac:spMk id="15" creationId="{15C49E13-6532-C871-AC4F-84C1666ED3A5}"/>
          </ac:spMkLst>
        </pc:spChg>
        <pc:spChg chg="add mod ord">
          <ac:chgData name="り ぶ" userId="e79b0678f96bfbc0" providerId="LiveId" clId="{A8FD49EF-71BA-4A01-81D8-74B65D55745E}" dt="2023-12-11T09:39:36.616" v="5080" actId="20577"/>
          <ac:spMkLst>
            <pc:docMk/>
            <pc:sldMk cId="525914061" sldId="386"/>
            <ac:spMk id="16" creationId="{C892717E-B1F0-FC80-4BA7-B37C371695BF}"/>
          </ac:spMkLst>
        </pc:spChg>
        <pc:cxnChg chg="add del mod">
          <ac:chgData name="り ぶ" userId="e79b0678f96bfbc0" providerId="LiveId" clId="{A8FD49EF-71BA-4A01-81D8-74B65D55745E}" dt="2023-12-11T09:31:16.900" v="4331" actId="478"/>
          <ac:cxnSpMkLst>
            <pc:docMk/>
            <pc:sldMk cId="525914061" sldId="386"/>
            <ac:cxnSpMk id="7" creationId="{D9C70593-A27F-E684-2A90-AE4F5741B9C4}"/>
          </ac:cxnSpMkLst>
        </pc:cxnChg>
      </pc:sldChg>
      <pc:sldChg chg="addSp modSp new mod">
        <pc:chgData name="り ぶ" userId="e79b0678f96bfbc0" providerId="LiveId" clId="{A8FD49EF-71BA-4A01-81D8-74B65D55745E}" dt="2023-12-11T09:45:34.549" v="5651"/>
        <pc:sldMkLst>
          <pc:docMk/>
          <pc:sldMk cId="823133133" sldId="387"/>
        </pc:sldMkLst>
        <pc:spChg chg="mod">
          <ac:chgData name="り ぶ" userId="e79b0678f96bfbc0" providerId="LiveId" clId="{A8FD49EF-71BA-4A01-81D8-74B65D55745E}" dt="2023-12-11T09:40:46.433" v="5196"/>
          <ac:spMkLst>
            <pc:docMk/>
            <pc:sldMk cId="823133133" sldId="387"/>
            <ac:spMk id="2" creationId="{C020C61F-79A6-B644-4C8A-3C6A5DAF7A7B}"/>
          </ac:spMkLst>
        </pc:spChg>
        <pc:spChg chg="mod">
          <ac:chgData name="り ぶ" userId="e79b0678f96bfbc0" providerId="LiveId" clId="{A8FD49EF-71BA-4A01-81D8-74B65D55745E}" dt="2023-12-11T09:41:41.606" v="5385"/>
          <ac:spMkLst>
            <pc:docMk/>
            <pc:sldMk cId="823133133" sldId="387"/>
            <ac:spMk id="3" creationId="{7889F729-BAD1-7041-7D3E-C2EA82294FE3}"/>
          </ac:spMkLst>
        </pc:spChg>
        <pc:spChg chg="add mod">
          <ac:chgData name="り ぶ" userId="e79b0678f96bfbc0" providerId="LiveId" clId="{A8FD49EF-71BA-4A01-81D8-74B65D55745E}" dt="2023-12-11T09:45:34.549" v="5651"/>
          <ac:spMkLst>
            <pc:docMk/>
            <pc:sldMk cId="823133133" sldId="387"/>
            <ac:spMk id="4" creationId="{42534CB8-2FC5-A33B-B1D3-F8FB0C1943F2}"/>
          </ac:spMkLst>
        </pc:spChg>
        <pc:spChg chg="add mod">
          <ac:chgData name="り ぶ" userId="e79b0678f96bfbc0" providerId="LiveId" clId="{A8FD49EF-71BA-4A01-81D8-74B65D55745E}" dt="2023-12-11T09:45:28.909" v="5639" actId="1076"/>
          <ac:spMkLst>
            <pc:docMk/>
            <pc:sldMk cId="823133133" sldId="387"/>
            <ac:spMk id="5" creationId="{07DDBCBE-8112-048E-9063-109CB104BEE8}"/>
          </ac:spMkLst>
        </pc:spChg>
      </pc:sldChg>
      <pc:sldChg chg="modSp new mod">
        <pc:chgData name="り ぶ" userId="e79b0678f96bfbc0" providerId="LiveId" clId="{A8FD49EF-71BA-4A01-81D8-74B65D55745E}" dt="2023-12-11T10:34:44.989" v="6327"/>
        <pc:sldMkLst>
          <pc:docMk/>
          <pc:sldMk cId="692275071" sldId="388"/>
        </pc:sldMkLst>
        <pc:spChg chg="mod">
          <ac:chgData name="り ぶ" userId="e79b0678f96bfbc0" providerId="LiveId" clId="{A8FD49EF-71BA-4A01-81D8-74B65D55745E}" dt="2023-12-11T10:34:44.989" v="6327"/>
          <ac:spMkLst>
            <pc:docMk/>
            <pc:sldMk cId="692275071" sldId="388"/>
            <ac:spMk id="2" creationId="{7A2D296F-2C24-4E77-4629-8347302B9EF4}"/>
          </ac:spMkLst>
        </pc:spChg>
      </pc:sldChg>
      <pc:sldChg chg="new">
        <pc:chgData name="り ぶ" userId="e79b0678f96bfbc0" providerId="LiveId" clId="{A8FD49EF-71BA-4A01-81D8-74B65D55745E}" dt="2023-12-11T09:46:32.483" v="5679" actId="680"/>
        <pc:sldMkLst>
          <pc:docMk/>
          <pc:sldMk cId="694134030" sldId="389"/>
        </pc:sldMkLst>
      </pc:sldChg>
      <pc:sldChg chg="addSp delSp modSp new mod">
        <pc:chgData name="り ぶ" userId="e79b0678f96bfbc0" providerId="LiveId" clId="{A8FD49EF-71BA-4A01-81D8-74B65D55745E}" dt="2023-12-11T10:59:36.766" v="8569" actId="14100"/>
        <pc:sldMkLst>
          <pc:docMk/>
          <pc:sldMk cId="2793555646" sldId="390"/>
        </pc:sldMkLst>
        <pc:spChg chg="mod">
          <ac:chgData name="り ぶ" userId="e79b0678f96bfbc0" providerId="LiveId" clId="{A8FD49EF-71BA-4A01-81D8-74B65D55745E}" dt="2023-12-11T09:47:48.166" v="5760"/>
          <ac:spMkLst>
            <pc:docMk/>
            <pc:sldMk cId="2793555646" sldId="390"/>
            <ac:spMk id="2" creationId="{F3CD2A59-EFF2-2C3B-596A-C34BFCE4F319}"/>
          </ac:spMkLst>
        </pc:spChg>
        <pc:spChg chg="add mod">
          <ac:chgData name="り ぶ" userId="e79b0678f96bfbc0" providerId="LiveId" clId="{A8FD49EF-71BA-4A01-81D8-74B65D55745E}" dt="2023-12-11T10:56:51.422" v="8319" actId="1076"/>
          <ac:spMkLst>
            <pc:docMk/>
            <pc:sldMk cId="2793555646" sldId="390"/>
            <ac:spMk id="3" creationId="{65DA0692-87E4-3FC1-E6E4-407D85CCE131}"/>
          </ac:spMkLst>
        </pc:spChg>
        <pc:spChg chg="add mod">
          <ac:chgData name="り ぶ" userId="e79b0678f96bfbc0" providerId="LiveId" clId="{A8FD49EF-71BA-4A01-81D8-74B65D55745E}" dt="2023-12-11T10:57:56.385" v="8374" actId="1076"/>
          <ac:spMkLst>
            <pc:docMk/>
            <pc:sldMk cId="2793555646" sldId="390"/>
            <ac:spMk id="4" creationId="{28593906-7B64-DB68-A3A0-9CFD97E02F61}"/>
          </ac:spMkLst>
        </pc:spChg>
        <pc:spChg chg="add mod">
          <ac:chgData name="り ぶ" userId="e79b0678f96bfbc0" providerId="LiveId" clId="{A8FD49EF-71BA-4A01-81D8-74B65D55745E}" dt="2023-12-11T10:58:16.450" v="8426" actId="14100"/>
          <ac:spMkLst>
            <pc:docMk/>
            <pc:sldMk cId="2793555646" sldId="390"/>
            <ac:spMk id="5" creationId="{20B6CE6F-D889-CF7A-8D7B-F4E9004FBA52}"/>
          </ac:spMkLst>
        </pc:spChg>
        <pc:spChg chg="add mod">
          <ac:chgData name="り ぶ" userId="e79b0678f96bfbc0" providerId="LiveId" clId="{A8FD49EF-71BA-4A01-81D8-74B65D55745E}" dt="2023-12-11T10:58:33.633" v="8429" actId="692"/>
          <ac:spMkLst>
            <pc:docMk/>
            <pc:sldMk cId="2793555646" sldId="390"/>
            <ac:spMk id="6" creationId="{90E29368-B8F1-6FCA-AD9C-64CBE440BD29}"/>
          </ac:spMkLst>
        </pc:spChg>
        <pc:spChg chg="add del mod">
          <ac:chgData name="り ぶ" userId="e79b0678f96bfbc0" providerId="LiveId" clId="{A8FD49EF-71BA-4A01-81D8-74B65D55745E}" dt="2023-12-11T10:58:59.666" v="8477" actId="478"/>
          <ac:spMkLst>
            <pc:docMk/>
            <pc:sldMk cId="2793555646" sldId="390"/>
            <ac:spMk id="7" creationId="{B15CAFE5-91A3-9DC9-7482-A933375D9158}"/>
          </ac:spMkLst>
        </pc:spChg>
        <pc:spChg chg="add mod">
          <ac:chgData name="り ぶ" userId="e79b0678f96bfbc0" providerId="LiveId" clId="{A8FD49EF-71BA-4A01-81D8-74B65D55745E}" dt="2023-12-11T10:58:56.183" v="8476" actId="1076"/>
          <ac:spMkLst>
            <pc:docMk/>
            <pc:sldMk cId="2793555646" sldId="390"/>
            <ac:spMk id="8" creationId="{9325F3CC-B177-3F0C-A628-4C59CAE95216}"/>
          </ac:spMkLst>
        </pc:spChg>
        <pc:spChg chg="add mod">
          <ac:chgData name="り ぶ" userId="e79b0678f96bfbc0" providerId="LiveId" clId="{A8FD49EF-71BA-4A01-81D8-74B65D55745E}" dt="2023-12-11T10:59:36.766" v="8569" actId="14100"/>
          <ac:spMkLst>
            <pc:docMk/>
            <pc:sldMk cId="2793555646" sldId="390"/>
            <ac:spMk id="9" creationId="{8934ADA9-C74D-BBC7-E28D-2BEAF02FE802}"/>
          </ac:spMkLst>
        </pc:spChg>
      </pc:sldChg>
      <pc:sldChg chg="modSp add mod">
        <pc:chgData name="り ぶ" userId="e79b0678f96bfbc0" providerId="LiveId" clId="{A8FD49EF-71BA-4A01-81D8-74B65D55745E}" dt="2023-12-11T09:47:13.624" v="5730"/>
        <pc:sldMkLst>
          <pc:docMk/>
          <pc:sldMk cId="3910922472" sldId="391"/>
        </pc:sldMkLst>
        <pc:spChg chg="mod">
          <ac:chgData name="り ぶ" userId="e79b0678f96bfbc0" providerId="LiveId" clId="{A8FD49EF-71BA-4A01-81D8-74B65D55745E}" dt="2023-12-11T09:47:13.624" v="5730"/>
          <ac:spMkLst>
            <pc:docMk/>
            <pc:sldMk cId="3910922472" sldId="391"/>
            <ac:spMk id="2" creationId="{1CFA551F-F79B-B983-79B0-A43DD6D39EE2}"/>
          </ac:spMkLst>
        </pc:spChg>
      </pc:sldChg>
      <pc:sldChg chg="addSp delSp modSp new mod modClrScheme chgLayout">
        <pc:chgData name="り ぶ" userId="e79b0678f96bfbc0" providerId="LiveId" clId="{A8FD49EF-71BA-4A01-81D8-74B65D55745E}" dt="2023-12-11T23:40:29.904" v="8897" actId="14100"/>
        <pc:sldMkLst>
          <pc:docMk/>
          <pc:sldMk cId="1248543260" sldId="392"/>
        </pc:sldMkLst>
        <pc:spChg chg="mod ord">
          <ac:chgData name="り ぶ" userId="e79b0678f96bfbc0" providerId="LiveId" clId="{A8FD49EF-71BA-4A01-81D8-74B65D55745E}" dt="2023-12-11T10:59:45.450" v="8570" actId="700"/>
          <ac:spMkLst>
            <pc:docMk/>
            <pc:sldMk cId="1248543260" sldId="392"/>
            <ac:spMk id="2" creationId="{C038CE32-DF60-0EF3-6889-F390F2ED5AF1}"/>
          </ac:spMkLst>
        </pc:spChg>
        <pc:spChg chg="add mod">
          <ac:chgData name="り ぶ" userId="e79b0678f96bfbc0" providerId="LiveId" clId="{A8FD49EF-71BA-4A01-81D8-74B65D55745E}" dt="2023-12-11T23:38:09.846" v="8700" actId="14100"/>
          <ac:spMkLst>
            <pc:docMk/>
            <pc:sldMk cId="1248543260" sldId="392"/>
            <ac:spMk id="3" creationId="{4A14513E-3C6A-2118-8683-44565527EE99}"/>
          </ac:spMkLst>
        </pc:spChg>
        <pc:spChg chg="del">
          <ac:chgData name="り ぶ" userId="e79b0678f96bfbc0" providerId="LiveId" clId="{A8FD49EF-71BA-4A01-81D8-74B65D55745E}" dt="2023-12-11T10:59:45.450" v="8570" actId="700"/>
          <ac:spMkLst>
            <pc:docMk/>
            <pc:sldMk cId="1248543260" sldId="392"/>
            <ac:spMk id="3" creationId="{5BF4436F-5907-CA7E-1BB4-F20989F0BCB6}"/>
          </ac:spMkLst>
        </pc:spChg>
        <pc:spChg chg="add mod">
          <ac:chgData name="り ぶ" userId="e79b0678f96bfbc0" providerId="LiveId" clId="{A8FD49EF-71BA-4A01-81D8-74B65D55745E}" dt="2023-12-11T11:00:34.266" v="8575" actId="1076"/>
          <ac:spMkLst>
            <pc:docMk/>
            <pc:sldMk cId="1248543260" sldId="392"/>
            <ac:spMk id="4" creationId="{57211133-BA30-F446-5BEE-E472E2589906}"/>
          </ac:spMkLst>
        </pc:spChg>
        <pc:spChg chg="add mod">
          <ac:chgData name="り ぶ" userId="e79b0678f96bfbc0" providerId="LiveId" clId="{A8FD49EF-71BA-4A01-81D8-74B65D55745E}" dt="2023-12-11T23:38:38.092" v="8735" actId="1076"/>
          <ac:spMkLst>
            <pc:docMk/>
            <pc:sldMk cId="1248543260" sldId="392"/>
            <ac:spMk id="5" creationId="{A099B40F-8BF1-ADBA-E905-6D2B072CE195}"/>
          </ac:spMkLst>
        </pc:spChg>
        <pc:spChg chg="add mod">
          <ac:chgData name="り ぶ" userId="e79b0678f96bfbc0" providerId="LiveId" clId="{A8FD49EF-71BA-4A01-81D8-74B65D55745E}" dt="2023-12-11T23:39:11.646" v="8788" actId="1076"/>
          <ac:spMkLst>
            <pc:docMk/>
            <pc:sldMk cId="1248543260" sldId="392"/>
            <ac:spMk id="6" creationId="{F475C390-35B7-9F2D-5FD6-4CBBBE2C49EA}"/>
          </ac:spMkLst>
        </pc:spChg>
        <pc:spChg chg="add mod">
          <ac:chgData name="り ぶ" userId="e79b0678f96bfbc0" providerId="LiveId" clId="{A8FD49EF-71BA-4A01-81D8-74B65D55745E}" dt="2023-12-11T23:39:35.671" v="8812" actId="1076"/>
          <ac:spMkLst>
            <pc:docMk/>
            <pc:sldMk cId="1248543260" sldId="392"/>
            <ac:spMk id="7" creationId="{68C209FE-D2EC-6CB8-17B5-131444FBBCD3}"/>
          </ac:spMkLst>
        </pc:spChg>
        <pc:spChg chg="add mod">
          <ac:chgData name="り ぶ" userId="e79b0678f96bfbc0" providerId="LiveId" clId="{A8FD49EF-71BA-4A01-81D8-74B65D55745E}" dt="2023-12-11T23:39:56.739" v="8833" actId="1076"/>
          <ac:spMkLst>
            <pc:docMk/>
            <pc:sldMk cId="1248543260" sldId="392"/>
            <ac:spMk id="8" creationId="{84A201C6-8FFC-9D2C-976E-16E5F0E469A1}"/>
          </ac:spMkLst>
        </pc:spChg>
        <pc:spChg chg="add mod">
          <ac:chgData name="り ぶ" userId="e79b0678f96bfbc0" providerId="LiveId" clId="{A8FD49EF-71BA-4A01-81D8-74B65D55745E}" dt="2023-12-11T23:40:29.904" v="8897" actId="14100"/>
          <ac:spMkLst>
            <pc:docMk/>
            <pc:sldMk cId="1248543260" sldId="392"/>
            <ac:spMk id="9" creationId="{35C12BAD-E88F-CC93-C639-126BFECC860A}"/>
          </ac:spMkLst>
        </pc:spChg>
      </pc:sldChg>
      <pc:sldChg chg="modSp new mod">
        <pc:chgData name="り ぶ" userId="e79b0678f96bfbc0" providerId="LiveId" clId="{A8FD49EF-71BA-4A01-81D8-74B65D55745E}" dt="2023-12-12T11:21:46.900" v="9501"/>
        <pc:sldMkLst>
          <pc:docMk/>
          <pc:sldMk cId="46094535" sldId="393"/>
        </pc:sldMkLst>
        <pc:spChg chg="mod">
          <ac:chgData name="り ぶ" userId="e79b0678f96bfbc0" providerId="LiveId" clId="{A8FD49EF-71BA-4A01-81D8-74B65D55745E}" dt="2023-12-11T23:44:57.100" v="9310" actId="27636"/>
          <ac:spMkLst>
            <pc:docMk/>
            <pc:sldMk cId="46094535" sldId="393"/>
            <ac:spMk id="2" creationId="{FA73267C-76F0-B8B8-418F-3558CF552FCE}"/>
          </ac:spMkLst>
        </pc:spChg>
        <pc:spChg chg="mod">
          <ac:chgData name="り ぶ" userId="e79b0678f96bfbc0" providerId="LiveId" clId="{A8FD49EF-71BA-4A01-81D8-74B65D55745E}" dt="2023-12-12T11:21:46.900" v="9501"/>
          <ac:spMkLst>
            <pc:docMk/>
            <pc:sldMk cId="46094535" sldId="393"/>
            <ac:spMk id="3" creationId="{E2605F6E-45C9-177C-924C-370CBEDC1D39}"/>
          </ac:spMkLst>
        </pc:spChg>
      </pc:sldChg>
      <pc:sldChg chg="new del">
        <pc:chgData name="り ぶ" userId="e79b0678f96bfbc0" providerId="LiveId" clId="{A8FD49EF-71BA-4A01-81D8-74B65D55745E}" dt="2023-12-11T10:46:27.202" v="7462" actId="2696"/>
        <pc:sldMkLst>
          <pc:docMk/>
          <pc:sldMk cId="2739464828" sldId="394"/>
        </pc:sldMkLst>
      </pc:sldChg>
      <pc:sldChg chg="addSp delSp modSp new mod">
        <pc:chgData name="り ぶ" userId="e79b0678f96bfbc0" providerId="LiveId" clId="{A8FD49EF-71BA-4A01-81D8-74B65D55745E}" dt="2023-12-11T10:55:25.778" v="8290" actId="14100"/>
        <pc:sldMkLst>
          <pc:docMk/>
          <pc:sldMk cId="1769115896" sldId="395"/>
        </pc:sldMkLst>
        <pc:spChg chg="mod">
          <ac:chgData name="り ぶ" userId="e79b0678f96bfbc0" providerId="LiveId" clId="{A8FD49EF-71BA-4A01-81D8-74B65D55745E}" dt="2023-12-11T10:46:18.790" v="7461"/>
          <ac:spMkLst>
            <pc:docMk/>
            <pc:sldMk cId="1769115896" sldId="395"/>
            <ac:spMk id="2" creationId="{05C31C7F-A67B-7FC1-8EF6-C3BC99619D5D}"/>
          </ac:spMkLst>
        </pc:spChg>
        <pc:spChg chg="mod">
          <ac:chgData name="り ぶ" userId="e79b0678f96bfbc0" providerId="LiveId" clId="{A8FD49EF-71BA-4A01-81D8-74B65D55745E}" dt="2023-12-11T10:51:20.400" v="7922"/>
          <ac:spMkLst>
            <pc:docMk/>
            <pc:sldMk cId="1769115896" sldId="395"/>
            <ac:spMk id="3" creationId="{EBFC760D-1705-1823-6047-CC7C108BA120}"/>
          </ac:spMkLst>
        </pc:spChg>
        <pc:spChg chg="add del">
          <ac:chgData name="り ぶ" userId="e79b0678f96bfbc0" providerId="LiveId" clId="{A8FD49EF-71BA-4A01-81D8-74B65D55745E}" dt="2023-12-11T10:50:13.533" v="7770" actId="21"/>
          <ac:spMkLst>
            <pc:docMk/>
            <pc:sldMk cId="1769115896" sldId="395"/>
            <ac:spMk id="4" creationId="{164C7138-404A-9473-1CEF-48FD4071904A}"/>
          </ac:spMkLst>
        </pc:spChg>
        <pc:spChg chg="add mod">
          <ac:chgData name="り ぶ" userId="e79b0678f96bfbc0" providerId="LiveId" clId="{A8FD49EF-71BA-4A01-81D8-74B65D55745E}" dt="2023-12-11T10:50:44.663" v="7815" actId="1076"/>
          <ac:spMkLst>
            <pc:docMk/>
            <pc:sldMk cId="1769115896" sldId="395"/>
            <ac:spMk id="5" creationId="{71AAF891-2BC9-A0B1-6B0A-127419197B79}"/>
          </ac:spMkLst>
        </pc:spChg>
        <pc:spChg chg="add mod">
          <ac:chgData name="り ぶ" userId="e79b0678f96bfbc0" providerId="LiveId" clId="{A8FD49EF-71BA-4A01-81D8-74B65D55745E}" dt="2023-12-11T10:55:25.778" v="8290" actId="14100"/>
          <ac:spMkLst>
            <pc:docMk/>
            <pc:sldMk cId="1769115896" sldId="395"/>
            <ac:spMk id="6" creationId="{BCFA1514-4C77-1F16-3820-2B5EE8895AF1}"/>
          </ac:spMkLst>
        </pc:spChg>
      </pc:sldChg>
      <pc:sldChg chg="modSp new mod">
        <pc:chgData name="り ぶ" userId="e79b0678f96bfbc0" providerId="LiveId" clId="{A8FD49EF-71BA-4A01-81D8-74B65D55745E}" dt="2023-12-11T10:53:56.345" v="8202" actId="20577"/>
        <pc:sldMkLst>
          <pc:docMk/>
          <pc:sldMk cId="1466077980" sldId="396"/>
        </pc:sldMkLst>
        <pc:spChg chg="mod">
          <ac:chgData name="り ぶ" userId="e79b0678f96bfbc0" providerId="LiveId" clId="{A8FD49EF-71BA-4A01-81D8-74B65D55745E}" dt="2023-12-11T10:52:36.672" v="7945"/>
          <ac:spMkLst>
            <pc:docMk/>
            <pc:sldMk cId="1466077980" sldId="396"/>
            <ac:spMk id="2" creationId="{CD3EAC30-DDB7-F14E-98B8-DB7A76ACBB99}"/>
          </ac:spMkLst>
        </pc:spChg>
        <pc:spChg chg="mod">
          <ac:chgData name="り ぶ" userId="e79b0678f96bfbc0" providerId="LiveId" clId="{A8FD49EF-71BA-4A01-81D8-74B65D55745E}" dt="2023-12-11T10:53:56.345" v="8202" actId="20577"/>
          <ac:spMkLst>
            <pc:docMk/>
            <pc:sldMk cId="1466077980" sldId="396"/>
            <ac:spMk id="3" creationId="{71F9AA01-17E7-B2BA-0E67-E2A09C1B985A}"/>
          </ac:spMkLst>
        </pc:spChg>
      </pc:sldChg>
      <pc:sldChg chg="addSp modSp new mod">
        <pc:chgData name="り ぶ" userId="e79b0678f96bfbc0" providerId="LiveId" clId="{A8FD49EF-71BA-4A01-81D8-74B65D55745E}" dt="2023-12-11T23:42:14.831" v="9038" actId="14100"/>
        <pc:sldMkLst>
          <pc:docMk/>
          <pc:sldMk cId="1999743266" sldId="397"/>
        </pc:sldMkLst>
        <pc:spChg chg="mod">
          <ac:chgData name="り ぶ" userId="e79b0678f96bfbc0" providerId="LiveId" clId="{A8FD49EF-71BA-4A01-81D8-74B65D55745E}" dt="2023-12-11T11:02:29.166" v="8602"/>
          <ac:spMkLst>
            <pc:docMk/>
            <pc:sldMk cId="1999743266" sldId="397"/>
            <ac:spMk id="2" creationId="{E7C5D593-F358-9D7F-6601-C6F21532205A}"/>
          </ac:spMkLst>
        </pc:spChg>
        <pc:spChg chg="add mod">
          <ac:chgData name="り ぶ" userId="e79b0678f96bfbc0" providerId="LiveId" clId="{A8FD49EF-71BA-4A01-81D8-74B65D55745E}" dt="2023-12-11T11:01:16.801" v="8582" actId="1076"/>
          <ac:spMkLst>
            <pc:docMk/>
            <pc:sldMk cId="1999743266" sldId="397"/>
            <ac:spMk id="3" creationId="{ECB4BC0F-0F5C-1120-6EB9-57C193384968}"/>
          </ac:spMkLst>
        </pc:spChg>
        <pc:spChg chg="add mod">
          <ac:chgData name="り ぶ" userId="e79b0678f96bfbc0" providerId="LiveId" clId="{A8FD49EF-71BA-4A01-81D8-74B65D55745E}" dt="2023-12-11T23:40:52.769" v="8937"/>
          <ac:spMkLst>
            <pc:docMk/>
            <pc:sldMk cId="1999743266" sldId="397"/>
            <ac:spMk id="4" creationId="{0CA27F19-603A-10FD-74AB-367493D8AAEF}"/>
          </ac:spMkLst>
        </pc:spChg>
        <pc:spChg chg="add mod">
          <ac:chgData name="り ぶ" userId="e79b0678f96bfbc0" providerId="LiveId" clId="{A8FD49EF-71BA-4A01-81D8-74B65D55745E}" dt="2023-12-11T23:41:16.906" v="8939" actId="692"/>
          <ac:spMkLst>
            <pc:docMk/>
            <pc:sldMk cId="1999743266" sldId="397"/>
            <ac:spMk id="5" creationId="{158E7964-DF57-80B5-C6FC-46D04FF85A38}"/>
          </ac:spMkLst>
        </pc:spChg>
        <pc:spChg chg="add mod">
          <ac:chgData name="り ぶ" userId="e79b0678f96bfbc0" providerId="LiveId" clId="{A8FD49EF-71BA-4A01-81D8-74B65D55745E}" dt="2023-12-11T23:41:49.750" v="9008" actId="1076"/>
          <ac:spMkLst>
            <pc:docMk/>
            <pc:sldMk cId="1999743266" sldId="397"/>
            <ac:spMk id="6" creationId="{E6DBF59E-BDF7-4EBE-1935-D1BCACA38FE3}"/>
          </ac:spMkLst>
        </pc:spChg>
        <pc:spChg chg="add mod">
          <ac:chgData name="り ぶ" userId="e79b0678f96bfbc0" providerId="LiveId" clId="{A8FD49EF-71BA-4A01-81D8-74B65D55745E}" dt="2023-12-11T23:42:01.098" v="9011" actId="14100"/>
          <ac:spMkLst>
            <pc:docMk/>
            <pc:sldMk cId="1999743266" sldId="397"/>
            <ac:spMk id="7" creationId="{28FBFA6D-677E-747C-67D9-4E228DC71A10}"/>
          </ac:spMkLst>
        </pc:spChg>
        <pc:spChg chg="add mod">
          <ac:chgData name="り ぶ" userId="e79b0678f96bfbc0" providerId="LiveId" clId="{A8FD49EF-71BA-4A01-81D8-74B65D55745E}" dt="2023-12-11T23:42:14.831" v="9038" actId="14100"/>
          <ac:spMkLst>
            <pc:docMk/>
            <pc:sldMk cId="1999743266" sldId="397"/>
            <ac:spMk id="8" creationId="{A7C74CDE-7842-93DA-BE6F-7E2F9E2777DE}"/>
          </ac:spMkLst>
        </pc:spChg>
      </pc:sldChg>
      <pc:sldChg chg="addSp modSp new mod">
        <pc:chgData name="り ぶ" userId="e79b0678f96bfbc0" providerId="LiveId" clId="{A8FD49EF-71BA-4A01-81D8-74B65D55745E}" dt="2023-12-11T11:03:35.206" v="8671" actId="20577"/>
        <pc:sldMkLst>
          <pc:docMk/>
          <pc:sldMk cId="4084186953" sldId="398"/>
        </pc:sldMkLst>
        <pc:spChg chg="mod">
          <ac:chgData name="り ぶ" userId="e79b0678f96bfbc0" providerId="LiveId" clId="{A8FD49EF-71BA-4A01-81D8-74B65D55745E}" dt="2023-12-11T11:02:30.891" v="8603"/>
          <ac:spMkLst>
            <pc:docMk/>
            <pc:sldMk cId="4084186953" sldId="398"/>
            <ac:spMk id="2" creationId="{337A9447-3D0E-82D4-6D51-E463869A6155}"/>
          </ac:spMkLst>
        </pc:spChg>
        <pc:spChg chg="add mod">
          <ac:chgData name="り ぶ" userId="e79b0678f96bfbc0" providerId="LiveId" clId="{A8FD49EF-71BA-4A01-81D8-74B65D55745E}" dt="2023-12-11T11:03:35.206" v="8671" actId="20577"/>
          <ac:spMkLst>
            <pc:docMk/>
            <pc:sldMk cId="4084186953" sldId="398"/>
            <ac:spMk id="3" creationId="{2385FCBE-DD8F-6C73-5FC9-DB113C2A870C}"/>
          </ac:spMkLst>
        </pc:spChg>
      </pc:sldChg>
      <pc:sldChg chg="addSp modSp new mod">
        <pc:chgData name="り ぶ" userId="e79b0678f96bfbc0" providerId="LiveId" clId="{A8FD49EF-71BA-4A01-81D8-74B65D55745E}" dt="2023-12-11T11:02:57.760" v="8663" actId="1076"/>
        <pc:sldMkLst>
          <pc:docMk/>
          <pc:sldMk cId="793567912" sldId="399"/>
        </pc:sldMkLst>
        <pc:spChg chg="mod">
          <ac:chgData name="り ぶ" userId="e79b0678f96bfbc0" providerId="LiveId" clId="{A8FD49EF-71BA-4A01-81D8-74B65D55745E}" dt="2023-12-11T11:02:33.009" v="8604"/>
          <ac:spMkLst>
            <pc:docMk/>
            <pc:sldMk cId="793567912" sldId="399"/>
            <ac:spMk id="2" creationId="{8AC06D67-1940-679D-F04A-0B9A26D74F9C}"/>
          </ac:spMkLst>
        </pc:spChg>
        <pc:spChg chg="add mod">
          <ac:chgData name="り ぶ" userId="e79b0678f96bfbc0" providerId="LiveId" clId="{A8FD49EF-71BA-4A01-81D8-74B65D55745E}" dt="2023-12-11T11:02:18.316" v="8601" actId="1076"/>
          <ac:spMkLst>
            <pc:docMk/>
            <pc:sldMk cId="793567912" sldId="399"/>
            <ac:spMk id="3" creationId="{446E92F2-A205-B93F-2B2E-34AB86CFEE2D}"/>
          </ac:spMkLst>
        </pc:spChg>
        <pc:spChg chg="add mod">
          <ac:chgData name="り ぶ" userId="e79b0678f96bfbc0" providerId="LiveId" clId="{A8FD49EF-71BA-4A01-81D8-74B65D55745E}" dt="2023-12-11T11:02:57.760" v="8663" actId="1076"/>
          <ac:spMkLst>
            <pc:docMk/>
            <pc:sldMk cId="793567912" sldId="399"/>
            <ac:spMk id="4" creationId="{3F0FA8FA-F2B1-E204-5925-C8F26819126C}"/>
          </ac:spMkLst>
        </pc:spChg>
      </pc:sldChg>
      <pc:sldChg chg="modSp add mod">
        <pc:chgData name="り ぶ" userId="e79b0678f96bfbc0" providerId="LiveId" clId="{A8FD49EF-71BA-4A01-81D8-74B65D55745E}" dt="2023-12-11T23:45:01.816" v="9321"/>
        <pc:sldMkLst>
          <pc:docMk/>
          <pc:sldMk cId="1046349783" sldId="400"/>
        </pc:sldMkLst>
        <pc:spChg chg="mod">
          <ac:chgData name="り ぶ" userId="e79b0678f96bfbc0" providerId="LiveId" clId="{A8FD49EF-71BA-4A01-81D8-74B65D55745E}" dt="2023-12-11T23:45:01.816" v="9321"/>
          <ac:spMkLst>
            <pc:docMk/>
            <pc:sldMk cId="1046349783" sldId="400"/>
            <ac:spMk id="2" creationId="{FA73267C-76F0-B8B8-418F-3558CF552FCE}"/>
          </ac:spMkLst>
        </pc:spChg>
        <pc:spChg chg="mod">
          <ac:chgData name="り ぶ" userId="e79b0678f96bfbc0" providerId="LiveId" clId="{A8FD49EF-71BA-4A01-81D8-74B65D55745E}" dt="2023-12-11T23:42:54.294" v="9041" actId="27636"/>
          <ac:spMkLst>
            <pc:docMk/>
            <pc:sldMk cId="1046349783" sldId="400"/>
            <ac:spMk id="3" creationId="{E2605F6E-45C9-177C-924C-370CBEDC1D39}"/>
          </ac:spMkLst>
        </pc:spChg>
      </pc:sldChg>
    </pc:docChg>
  </pc:docChgLst>
  <pc:docChgLst>
    <pc:chgData name="り ぶ" userId="e79b0678f96bfbc0" providerId="LiveId" clId="{8DEEAE43-AA40-4065-9508-B47B973A7291}"/>
    <pc:docChg chg="undo custSel addSld delSld modSld sldOrd">
      <pc:chgData name="り ぶ" userId="e79b0678f96bfbc0" providerId="LiveId" clId="{8DEEAE43-AA40-4065-9508-B47B973A7291}" dt="2024-04-03T05:37:51.654" v="160" actId="14100"/>
      <pc:docMkLst>
        <pc:docMk/>
      </pc:docMkLst>
      <pc:sldChg chg="del">
        <pc:chgData name="り ぶ" userId="e79b0678f96bfbc0" providerId="LiveId" clId="{8DEEAE43-AA40-4065-9508-B47B973A7291}" dt="2024-04-03T05:06:49.336" v="1" actId="2696"/>
        <pc:sldMkLst>
          <pc:docMk/>
          <pc:sldMk cId="2659423129" sldId="381"/>
        </pc:sldMkLst>
      </pc:sldChg>
      <pc:sldChg chg="modSp mod ord">
        <pc:chgData name="り ぶ" userId="e79b0678f96bfbc0" providerId="LiveId" clId="{8DEEAE43-AA40-4065-9508-B47B973A7291}" dt="2024-04-03T05:09:36.288" v="49" actId="1076"/>
        <pc:sldMkLst>
          <pc:docMk/>
          <pc:sldMk cId="915836568" sldId="382"/>
        </pc:sldMkLst>
        <pc:spChg chg="mod">
          <ac:chgData name="り ぶ" userId="e79b0678f96bfbc0" providerId="LiveId" clId="{8DEEAE43-AA40-4065-9508-B47B973A7291}" dt="2024-04-03T05:08:30.108" v="40"/>
          <ac:spMkLst>
            <pc:docMk/>
            <pc:sldMk cId="915836568" sldId="382"/>
            <ac:spMk id="2" creationId="{186C7568-5114-C4FD-7070-AAFF6C781040}"/>
          </ac:spMkLst>
        </pc:spChg>
        <pc:spChg chg="mod">
          <ac:chgData name="り ぶ" userId="e79b0678f96bfbc0" providerId="LiveId" clId="{8DEEAE43-AA40-4065-9508-B47B973A7291}" dt="2024-04-03T05:09:16.660" v="44" actId="20577"/>
          <ac:spMkLst>
            <pc:docMk/>
            <pc:sldMk cId="915836568" sldId="382"/>
            <ac:spMk id="3" creationId="{F4C6C5F0-EE06-7778-8D45-27C6936DA1E4}"/>
          </ac:spMkLst>
        </pc:spChg>
        <pc:spChg chg="mod">
          <ac:chgData name="り ぶ" userId="e79b0678f96bfbc0" providerId="LiveId" clId="{8DEEAE43-AA40-4065-9508-B47B973A7291}" dt="2024-04-03T05:09:36.288" v="49" actId="1076"/>
          <ac:spMkLst>
            <pc:docMk/>
            <pc:sldMk cId="915836568" sldId="382"/>
            <ac:spMk id="4" creationId="{4F142E00-E156-308A-66D5-FCA64341C1B1}"/>
          </ac:spMkLst>
        </pc:spChg>
      </pc:sldChg>
      <pc:sldChg chg="del">
        <pc:chgData name="り ぶ" userId="e79b0678f96bfbc0" providerId="LiveId" clId="{8DEEAE43-AA40-4065-9508-B47B973A7291}" dt="2024-04-03T05:11:16.729" v="96" actId="2696"/>
        <pc:sldMkLst>
          <pc:docMk/>
          <pc:sldMk cId="2187902545" sldId="383"/>
        </pc:sldMkLst>
      </pc:sldChg>
      <pc:sldChg chg="del">
        <pc:chgData name="り ぶ" userId="e79b0678f96bfbc0" providerId="LiveId" clId="{8DEEAE43-AA40-4065-9508-B47B973A7291}" dt="2024-04-03T05:13:07.968" v="100" actId="2696"/>
        <pc:sldMkLst>
          <pc:docMk/>
          <pc:sldMk cId="3765560559" sldId="385"/>
        </pc:sldMkLst>
      </pc:sldChg>
      <pc:sldChg chg="del">
        <pc:chgData name="り ぶ" userId="e79b0678f96bfbc0" providerId="LiveId" clId="{8DEEAE43-AA40-4065-9508-B47B973A7291}" dt="2024-04-03T05:11:08.129" v="95" actId="2696"/>
        <pc:sldMkLst>
          <pc:docMk/>
          <pc:sldMk cId="1466077980" sldId="396"/>
        </pc:sldMkLst>
      </pc:sldChg>
      <pc:sldChg chg="modSp mod">
        <pc:chgData name="り ぶ" userId="e79b0678f96bfbc0" providerId="LiveId" clId="{8DEEAE43-AA40-4065-9508-B47B973A7291}" dt="2024-04-03T05:11:52.343" v="98"/>
        <pc:sldMkLst>
          <pc:docMk/>
          <pc:sldMk cId="1878946452" sldId="405"/>
        </pc:sldMkLst>
        <pc:spChg chg="mod">
          <ac:chgData name="り ぶ" userId="e79b0678f96bfbc0" providerId="LiveId" clId="{8DEEAE43-AA40-4065-9508-B47B973A7291}" dt="2024-04-03T05:11:52.343" v="98"/>
          <ac:spMkLst>
            <pc:docMk/>
            <pc:sldMk cId="1878946452" sldId="405"/>
            <ac:spMk id="3" creationId="{EAAE3371-97FC-9188-6817-9710762724A5}"/>
          </ac:spMkLst>
        </pc:spChg>
      </pc:sldChg>
      <pc:sldChg chg="addSp modSp add mod">
        <pc:chgData name="り ぶ" userId="e79b0678f96bfbc0" providerId="LiveId" clId="{8DEEAE43-AA40-4065-9508-B47B973A7291}" dt="2024-04-03T05:37:51.654" v="160" actId="14100"/>
        <pc:sldMkLst>
          <pc:docMk/>
          <pc:sldMk cId="1738919896" sldId="407"/>
        </pc:sldMkLst>
        <pc:spChg chg="add mod">
          <ac:chgData name="り ぶ" userId="e79b0678f96bfbc0" providerId="LiveId" clId="{8DEEAE43-AA40-4065-9508-B47B973A7291}" dt="2024-04-03T05:37:47.128" v="158" actId="1076"/>
          <ac:spMkLst>
            <pc:docMk/>
            <pc:sldMk cId="1738919896" sldId="407"/>
            <ac:spMk id="3" creationId="{26C688C2-CC98-B6CA-8826-D616DB8C1985}"/>
          </ac:spMkLst>
        </pc:spChg>
        <pc:spChg chg="mod">
          <ac:chgData name="り ぶ" userId="e79b0678f96bfbc0" providerId="LiveId" clId="{8DEEAE43-AA40-4065-9508-B47B973A7291}" dt="2024-04-03T05:37:51.654" v="160" actId="14100"/>
          <ac:spMkLst>
            <pc:docMk/>
            <pc:sldMk cId="1738919896" sldId="407"/>
            <ac:spMk id="28" creationId="{C912EA19-026D-4733-2D5D-B75C555615CF}"/>
          </ac:spMkLst>
        </pc:spChg>
      </pc:sldChg>
      <pc:sldChg chg="add">
        <pc:chgData name="り ぶ" userId="e79b0678f96bfbc0" providerId="LiveId" clId="{8DEEAE43-AA40-4065-9508-B47B973A7291}" dt="2024-04-03T05:06:45.010" v="0"/>
        <pc:sldMkLst>
          <pc:docMk/>
          <pc:sldMk cId="1368798534" sldId="408"/>
        </pc:sldMkLst>
      </pc:sldChg>
      <pc:sldChg chg="modSp add mod">
        <pc:chgData name="り ぶ" userId="e79b0678f96bfbc0" providerId="LiveId" clId="{8DEEAE43-AA40-4065-9508-B47B973A7291}" dt="2024-04-03T05:10:29.635" v="94" actId="1076"/>
        <pc:sldMkLst>
          <pc:docMk/>
          <pc:sldMk cId="3259480464" sldId="409"/>
        </pc:sldMkLst>
        <pc:spChg chg="mod">
          <ac:chgData name="り ぶ" userId="e79b0678f96bfbc0" providerId="LiveId" clId="{8DEEAE43-AA40-4065-9508-B47B973A7291}" dt="2024-04-03T05:10:24.850" v="93" actId="207"/>
          <ac:spMkLst>
            <pc:docMk/>
            <pc:sldMk cId="3259480464" sldId="409"/>
            <ac:spMk id="17" creationId="{8311F228-3D0E-BC3B-3C2C-3FB24F2023E0}"/>
          </ac:spMkLst>
        </pc:spChg>
        <pc:spChg chg="mod">
          <ac:chgData name="り ぶ" userId="e79b0678f96bfbc0" providerId="LiveId" clId="{8DEEAE43-AA40-4065-9508-B47B973A7291}" dt="2024-04-03T05:10:29.635" v="94" actId="1076"/>
          <ac:spMkLst>
            <pc:docMk/>
            <pc:sldMk cId="3259480464" sldId="409"/>
            <ac:spMk id="18" creationId="{E6B619E8-DF25-E555-50C1-F64B1A7898B9}"/>
          </ac:spMkLst>
        </pc:spChg>
      </pc:sldChg>
      <pc:sldChg chg="modSp add mod">
        <pc:chgData name="り ぶ" userId="e79b0678f96bfbc0" providerId="LiveId" clId="{8DEEAE43-AA40-4065-9508-B47B973A7291}" dt="2024-04-03T05:08:09.921" v="21"/>
        <pc:sldMkLst>
          <pc:docMk/>
          <pc:sldMk cId="1696386486" sldId="410"/>
        </pc:sldMkLst>
        <pc:spChg chg="mod">
          <ac:chgData name="り ぶ" userId="e79b0678f96bfbc0" providerId="LiveId" clId="{8DEEAE43-AA40-4065-9508-B47B973A7291}" dt="2024-04-03T05:07:49.449" v="3" actId="27636"/>
          <ac:spMkLst>
            <pc:docMk/>
            <pc:sldMk cId="1696386486" sldId="410"/>
            <ac:spMk id="2" creationId="{E4D9C7BB-18AC-74A0-5662-2C84806F0FA9}"/>
          </ac:spMkLst>
        </pc:spChg>
        <pc:spChg chg="mod">
          <ac:chgData name="り ぶ" userId="e79b0678f96bfbc0" providerId="LiveId" clId="{8DEEAE43-AA40-4065-9508-B47B973A7291}" dt="2024-04-03T05:08:09.921" v="21"/>
          <ac:spMkLst>
            <pc:docMk/>
            <pc:sldMk cId="1696386486" sldId="410"/>
            <ac:spMk id="5" creationId="{71C2A481-9E6D-C82D-1AC7-7C4A18C85C4F}"/>
          </ac:spMkLst>
        </pc:spChg>
      </pc:sldChg>
      <pc:sldChg chg="add">
        <pc:chgData name="り ぶ" userId="e79b0678f96bfbc0" providerId="LiveId" clId="{8DEEAE43-AA40-4065-9508-B47B973A7291}" dt="2024-04-03T05:13:24.995" v="101"/>
        <pc:sldMkLst>
          <pc:docMk/>
          <pc:sldMk cId="1522723773" sldId="414"/>
        </pc:sldMkLst>
      </pc:sldChg>
      <pc:sldChg chg="add">
        <pc:chgData name="り ぶ" userId="e79b0678f96bfbc0" providerId="LiveId" clId="{8DEEAE43-AA40-4065-9508-B47B973A7291}" dt="2024-04-03T05:13:05.565" v="99"/>
        <pc:sldMkLst>
          <pc:docMk/>
          <pc:sldMk cId="3679359922" sldId="415"/>
        </pc:sldMkLst>
      </pc:sldChg>
    </pc:docChg>
  </pc:docChgLst>
  <pc:docChgLst>
    <pc:chgData name="り ぶ" userId="e79b0678f96bfbc0" providerId="LiveId" clId="{31CFEC4B-CBAE-4E35-9250-C18E5F77A4EF}"/>
    <pc:docChg chg="undo custSel modSld sldOrd">
      <pc:chgData name="り ぶ" userId="e79b0678f96bfbc0" providerId="LiveId" clId="{31CFEC4B-CBAE-4E35-9250-C18E5F77A4EF}" dt="2023-12-16T11:30:06.423" v="599"/>
      <pc:docMkLst>
        <pc:docMk/>
      </pc:docMkLst>
      <pc:sldChg chg="modSp mod">
        <pc:chgData name="り ぶ" userId="e79b0678f96bfbc0" providerId="LiveId" clId="{31CFEC4B-CBAE-4E35-9250-C18E5F77A4EF}" dt="2023-12-16T11:21:00.187" v="146" actId="20577"/>
        <pc:sldMkLst>
          <pc:docMk/>
          <pc:sldMk cId="525914061" sldId="386"/>
        </pc:sldMkLst>
        <pc:spChg chg="mod">
          <ac:chgData name="り ぶ" userId="e79b0678f96bfbc0" providerId="LiveId" clId="{31CFEC4B-CBAE-4E35-9250-C18E5F77A4EF}" dt="2023-12-16T11:21:00.187" v="146" actId="20577"/>
          <ac:spMkLst>
            <pc:docMk/>
            <pc:sldMk cId="525914061" sldId="386"/>
            <ac:spMk id="16" creationId="{C892717E-B1F0-FC80-4BA7-B37C371695BF}"/>
          </ac:spMkLst>
        </pc:spChg>
      </pc:sldChg>
      <pc:sldChg chg="modSp mod">
        <pc:chgData name="り ぶ" userId="e79b0678f96bfbc0" providerId="LiveId" clId="{31CFEC4B-CBAE-4E35-9250-C18E5F77A4EF}" dt="2023-12-16T11:22:39.649" v="253" actId="20577"/>
        <pc:sldMkLst>
          <pc:docMk/>
          <pc:sldMk cId="823133133" sldId="387"/>
        </pc:sldMkLst>
        <pc:spChg chg="mod">
          <ac:chgData name="り ぶ" userId="e79b0678f96bfbc0" providerId="LiveId" clId="{31CFEC4B-CBAE-4E35-9250-C18E5F77A4EF}" dt="2023-12-16T11:21:21.400" v="148" actId="20577"/>
          <ac:spMkLst>
            <pc:docMk/>
            <pc:sldMk cId="823133133" sldId="387"/>
            <ac:spMk id="4" creationId="{42534CB8-2FC5-A33B-B1D3-F8FB0C1943F2}"/>
          </ac:spMkLst>
        </pc:spChg>
        <pc:spChg chg="mod">
          <ac:chgData name="り ぶ" userId="e79b0678f96bfbc0" providerId="LiveId" clId="{31CFEC4B-CBAE-4E35-9250-C18E5F77A4EF}" dt="2023-12-16T11:22:39.649" v="253" actId="20577"/>
          <ac:spMkLst>
            <pc:docMk/>
            <pc:sldMk cId="823133133" sldId="387"/>
            <ac:spMk id="5" creationId="{07DDBCBE-8112-048E-9063-109CB104BEE8}"/>
          </ac:spMkLst>
        </pc:spChg>
      </pc:sldChg>
      <pc:sldChg chg="modSp mod">
        <pc:chgData name="り ぶ" userId="e79b0678f96bfbc0" providerId="LiveId" clId="{31CFEC4B-CBAE-4E35-9250-C18E5F77A4EF}" dt="2023-12-16T11:28:56.680" v="471"/>
        <pc:sldMkLst>
          <pc:docMk/>
          <pc:sldMk cId="692275071" sldId="388"/>
        </pc:sldMkLst>
        <pc:spChg chg="mod">
          <ac:chgData name="り ぶ" userId="e79b0678f96bfbc0" providerId="LiveId" clId="{31CFEC4B-CBAE-4E35-9250-C18E5F77A4EF}" dt="2023-12-16T11:28:56.680" v="471"/>
          <ac:spMkLst>
            <pc:docMk/>
            <pc:sldMk cId="692275071" sldId="388"/>
            <ac:spMk id="2" creationId="{7A2D296F-2C24-4E77-4629-8347302B9EF4}"/>
          </ac:spMkLst>
        </pc:spChg>
      </pc:sldChg>
      <pc:sldChg chg="ord">
        <pc:chgData name="り ぶ" userId="e79b0678f96bfbc0" providerId="LiveId" clId="{31CFEC4B-CBAE-4E35-9250-C18E5F77A4EF}" dt="2023-12-16T11:28:11.894" v="354"/>
        <pc:sldMkLst>
          <pc:docMk/>
          <pc:sldMk cId="694134030" sldId="389"/>
        </pc:sldMkLst>
      </pc:sldChg>
      <pc:sldChg chg="addSp modSp mod">
        <pc:chgData name="り ぶ" userId="e79b0678f96bfbc0" providerId="LiveId" clId="{31CFEC4B-CBAE-4E35-9250-C18E5F77A4EF}" dt="2023-12-16T11:23:53.036" v="350" actId="20577"/>
        <pc:sldMkLst>
          <pc:docMk/>
          <pc:sldMk cId="2793555646" sldId="390"/>
        </pc:sldMkLst>
        <pc:spChg chg="mod">
          <ac:chgData name="り ぶ" userId="e79b0678f96bfbc0" providerId="LiveId" clId="{31CFEC4B-CBAE-4E35-9250-C18E5F77A4EF}" dt="2023-12-16T11:23:10.692" v="266" actId="20577"/>
          <ac:spMkLst>
            <pc:docMk/>
            <pc:sldMk cId="2793555646" sldId="390"/>
            <ac:spMk id="2" creationId="{F3CD2A59-EFF2-2C3B-596A-C34BFCE4F319}"/>
          </ac:spMkLst>
        </pc:spChg>
        <pc:spChg chg="add mod">
          <ac:chgData name="り ぶ" userId="e79b0678f96bfbc0" providerId="LiveId" clId="{31CFEC4B-CBAE-4E35-9250-C18E5F77A4EF}" dt="2023-12-16T11:23:53.036" v="350" actId="20577"/>
          <ac:spMkLst>
            <pc:docMk/>
            <pc:sldMk cId="2793555646" sldId="390"/>
            <ac:spMk id="7" creationId="{3B14C57E-B707-4406-C95F-CB0C12112A8E}"/>
          </ac:spMkLst>
        </pc:spChg>
      </pc:sldChg>
      <pc:sldChg chg="modSp mod ord">
        <pc:chgData name="り ぶ" userId="e79b0678f96bfbc0" providerId="LiveId" clId="{31CFEC4B-CBAE-4E35-9250-C18E5F77A4EF}" dt="2023-12-16T11:29:23.806" v="515" actId="20577"/>
        <pc:sldMkLst>
          <pc:docMk/>
          <pc:sldMk cId="46094535" sldId="393"/>
        </pc:sldMkLst>
        <pc:spChg chg="mod">
          <ac:chgData name="り ぶ" userId="e79b0678f96bfbc0" providerId="LiveId" clId="{31CFEC4B-CBAE-4E35-9250-C18E5F77A4EF}" dt="2023-12-16T11:29:23.806" v="515" actId="20577"/>
          <ac:spMkLst>
            <pc:docMk/>
            <pc:sldMk cId="46094535" sldId="393"/>
            <ac:spMk id="2" creationId="{FA73267C-76F0-B8B8-418F-3558CF552FCE}"/>
          </ac:spMkLst>
        </pc:spChg>
      </pc:sldChg>
      <pc:sldChg chg="modSp mod ord">
        <pc:chgData name="り ぶ" userId="e79b0678f96bfbc0" providerId="LiveId" clId="{31CFEC4B-CBAE-4E35-9250-C18E5F77A4EF}" dt="2023-12-16T11:30:06.423" v="599"/>
        <pc:sldMkLst>
          <pc:docMk/>
          <pc:sldMk cId="1046349783" sldId="400"/>
        </pc:sldMkLst>
        <pc:spChg chg="mod">
          <ac:chgData name="り ぶ" userId="e79b0678f96bfbc0" providerId="LiveId" clId="{31CFEC4B-CBAE-4E35-9250-C18E5F77A4EF}" dt="2023-12-16T11:29:32.307" v="516"/>
          <ac:spMkLst>
            <pc:docMk/>
            <pc:sldMk cId="1046349783" sldId="400"/>
            <ac:spMk id="2" creationId="{FA73267C-76F0-B8B8-418F-3558CF552FCE}"/>
          </ac:spMkLst>
        </pc:spChg>
        <pc:spChg chg="mod">
          <ac:chgData name="り ぶ" userId="e79b0678f96bfbc0" providerId="LiveId" clId="{31CFEC4B-CBAE-4E35-9250-C18E5F77A4EF}" dt="2023-12-16T11:30:06.423" v="599"/>
          <ac:spMkLst>
            <pc:docMk/>
            <pc:sldMk cId="1046349783" sldId="400"/>
            <ac:spMk id="3" creationId="{E2605F6E-45C9-177C-924C-370CBEDC1D39}"/>
          </ac:spMkLst>
        </pc:spChg>
      </pc:sldChg>
    </pc:docChg>
  </pc:docChgLst>
  <pc:docChgLst>
    <pc:chgData name="り ぶ" userId="e79b0678f96bfbc0" providerId="LiveId" clId="{5D5ABE51-4CDC-4B9F-8635-858E1AB98540}"/>
    <pc:docChg chg="undo custSel addSld modSld">
      <pc:chgData name="り ぶ" userId="e79b0678f96bfbc0" providerId="LiveId" clId="{5D5ABE51-4CDC-4B9F-8635-858E1AB98540}" dt="2024-05-04T04:54:53.216" v="1208" actId="20577"/>
      <pc:docMkLst>
        <pc:docMk/>
      </pc:docMkLst>
      <pc:sldChg chg="modSp mod">
        <pc:chgData name="り ぶ" userId="e79b0678f96bfbc0" providerId="LiveId" clId="{5D5ABE51-4CDC-4B9F-8635-858E1AB98540}" dt="2024-04-27T23:20:13.452" v="691" actId="20577"/>
        <pc:sldMkLst>
          <pc:docMk/>
          <pc:sldMk cId="2803378345" sldId="384"/>
        </pc:sldMkLst>
        <pc:spChg chg="mod">
          <ac:chgData name="り ぶ" userId="e79b0678f96bfbc0" providerId="LiveId" clId="{5D5ABE51-4CDC-4B9F-8635-858E1AB98540}" dt="2024-04-27T23:20:13.452" v="691" actId="20577"/>
          <ac:spMkLst>
            <pc:docMk/>
            <pc:sldMk cId="2803378345" sldId="384"/>
            <ac:spMk id="4" creationId="{234B2E61-2BE7-CB35-ED0D-AE083334140D}"/>
          </ac:spMkLst>
        </pc:spChg>
      </pc:sldChg>
      <pc:sldChg chg="modSp mod">
        <pc:chgData name="り ぶ" userId="e79b0678f96bfbc0" providerId="LiveId" clId="{5D5ABE51-4CDC-4B9F-8635-858E1AB98540}" dt="2024-04-14T06:04:05.854" v="13"/>
        <pc:sldMkLst>
          <pc:docMk/>
          <pc:sldMk cId="301633798" sldId="406"/>
        </pc:sldMkLst>
        <pc:spChg chg="mod">
          <ac:chgData name="り ぶ" userId="e79b0678f96bfbc0" providerId="LiveId" clId="{5D5ABE51-4CDC-4B9F-8635-858E1AB98540}" dt="2024-04-14T06:04:05.854" v="13"/>
          <ac:spMkLst>
            <pc:docMk/>
            <pc:sldMk cId="301633798" sldId="406"/>
            <ac:spMk id="13" creationId="{D899223E-ECDC-0B11-9E46-E395A7963E8E}"/>
          </ac:spMkLst>
        </pc:spChg>
      </pc:sldChg>
      <pc:sldChg chg="modSp mod">
        <pc:chgData name="り ぶ" userId="e79b0678f96bfbc0" providerId="LiveId" clId="{5D5ABE51-4CDC-4B9F-8635-858E1AB98540}" dt="2024-04-16T09:13:00.730" v="631" actId="20577"/>
        <pc:sldMkLst>
          <pc:docMk/>
          <pc:sldMk cId="1910514616" sldId="546"/>
        </pc:sldMkLst>
        <pc:spChg chg="mod">
          <ac:chgData name="り ぶ" userId="e79b0678f96bfbc0" providerId="LiveId" clId="{5D5ABE51-4CDC-4B9F-8635-858E1AB98540}" dt="2024-04-16T09:13:00.730" v="631" actId="20577"/>
          <ac:spMkLst>
            <pc:docMk/>
            <pc:sldMk cId="1910514616" sldId="546"/>
            <ac:spMk id="3" creationId="{52E41566-8280-0748-8F84-2BB00D12B9B2}"/>
          </ac:spMkLst>
        </pc:spChg>
      </pc:sldChg>
      <pc:sldChg chg="addSp delSp modSp new mod modClrScheme chgLayout">
        <pc:chgData name="り ぶ" userId="e79b0678f96bfbc0" providerId="LiveId" clId="{5D5ABE51-4CDC-4B9F-8635-858E1AB98540}" dt="2024-04-27T23:39:26.220" v="742" actId="255"/>
        <pc:sldMkLst>
          <pc:docMk/>
          <pc:sldMk cId="1463735077" sldId="551"/>
        </pc:sldMkLst>
        <pc:spChg chg="del mod ord">
          <ac:chgData name="り ぶ" userId="e79b0678f96bfbc0" providerId="LiveId" clId="{5D5ABE51-4CDC-4B9F-8635-858E1AB98540}" dt="2024-04-16T08:50:02.497" v="15" actId="700"/>
          <ac:spMkLst>
            <pc:docMk/>
            <pc:sldMk cId="1463735077" sldId="551"/>
            <ac:spMk id="2" creationId="{9F84BABD-413C-86C1-1781-E6670C86DAA9}"/>
          </ac:spMkLst>
        </pc:spChg>
        <pc:spChg chg="add mod ord">
          <ac:chgData name="り ぶ" userId="e79b0678f96bfbc0" providerId="LiveId" clId="{5D5ABE51-4CDC-4B9F-8635-858E1AB98540}" dt="2024-04-27T23:39:26.220" v="742" actId="255"/>
          <ac:spMkLst>
            <pc:docMk/>
            <pc:sldMk cId="1463735077" sldId="551"/>
            <ac:spMk id="3" creationId="{4E93BC1A-7361-A9CB-2368-69033F00F5A5}"/>
          </ac:spMkLst>
        </pc:spChg>
        <pc:spChg chg="add mod ord">
          <ac:chgData name="り ぶ" userId="e79b0678f96bfbc0" providerId="LiveId" clId="{5D5ABE51-4CDC-4B9F-8635-858E1AB98540}" dt="2024-04-27T23:38:09.462" v="724" actId="20577"/>
          <ac:spMkLst>
            <pc:docMk/>
            <pc:sldMk cId="1463735077" sldId="551"/>
            <ac:spMk id="4" creationId="{991A144B-877D-6619-62B6-479BAB6729E4}"/>
          </ac:spMkLst>
        </pc:spChg>
      </pc:sldChg>
      <pc:sldChg chg="addSp modSp new mod">
        <pc:chgData name="り ぶ" userId="e79b0678f96bfbc0" providerId="LiveId" clId="{5D5ABE51-4CDC-4B9F-8635-858E1AB98540}" dt="2024-04-16T08:55:37.919" v="552" actId="14100"/>
        <pc:sldMkLst>
          <pc:docMk/>
          <pc:sldMk cId="777715962" sldId="552"/>
        </pc:sldMkLst>
        <pc:spChg chg="mod">
          <ac:chgData name="り ぶ" userId="e79b0678f96bfbc0" providerId="LiveId" clId="{5D5ABE51-4CDC-4B9F-8635-858E1AB98540}" dt="2024-04-16T08:55:06.356" v="545" actId="20577"/>
          <ac:spMkLst>
            <pc:docMk/>
            <pc:sldMk cId="777715962" sldId="552"/>
            <ac:spMk id="2" creationId="{9DA2B8B3-1663-505B-9686-BD57E1C3EC1E}"/>
          </ac:spMkLst>
        </pc:spChg>
        <pc:spChg chg="add mod">
          <ac:chgData name="り ぶ" userId="e79b0678f96bfbc0" providerId="LiveId" clId="{5D5ABE51-4CDC-4B9F-8635-858E1AB98540}" dt="2024-04-16T08:55:31.544" v="550" actId="1076"/>
          <ac:spMkLst>
            <pc:docMk/>
            <pc:sldMk cId="777715962" sldId="552"/>
            <ac:spMk id="5" creationId="{E21182FD-9140-FF0F-F316-9B4F71ADEB3C}"/>
          </ac:spMkLst>
        </pc:spChg>
        <pc:spChg chg="add mod">
          <ac:chgData name="り ぶ" userId="e79b0678f96bfbc0" providerId="LiveId" clId="{5D5ABE51-4CDC-4B9F-8635-858E1AB98540}" dt="2024-04-16T08:55:24.456" v="548" actId="1076"/>
          <ac:spMkLst>
            <pc:docMk/>
            <pc:sldMk cId="777715962" sldId="552"/>
            <ac:spMk id="6" creationId="{AF05AEA9-AA8D-521D-A566-A04DDABCDC0D}"/>
          </ac:spMkLst>
        </pc:spChg>
        <pc:spChg chg="add mod">
          <ac:chgData name="り ぶ" userId="e79b0678f96bfbc0" providerId="LiveId" clId="{5D5ABE51-4CDC-4B9F-8635-858E1AB98540}" dt="2024-04-16T08:55:37.919" v="552" actId="14100"/>
          <ac:spMkLst>
            <pc:docMk/>
            <pc:sldMk cId="777715962" sldId="552"/>
            <ac:spMk id="7" creationId="{73F7C749-DBCF-6B4F-BC88-075E77A7DB8B}"/>
          </ac:spMkLst>
        </pc:spChg>
        <pc:picChg chg="add">
          <ac:chgData name="り ぶ" userId="e79b0678f96bfbc0" providerId="LiveId" clId="{5D5ABE51-4CDC-4B9F-8635-858E1AB98540}" dt="2024-04-16T08:54:55.008" v="532"/>
          <ac:picMkLst>
            <pc:docMk/>
            <pc:sldMk cId="777715962" sldId="552"/>
            <ac:picMk id="3" creationId="{C895105E-495A-8170-647B-43E98ADBDCD9}"/>
          </ac:picMkLst>
        </pc:picChg>
        <pc:picChg chg="add mod">
          <ac:chgData name="り ぶ" userId="e79b0678f96bfbc0" providerId="LiveId" clId="{5D5ABE51-4CDC-4B9F-8635-858E1AB98540}" dt="2024-04-16T08:55:27.913" v="549" actId="1076"/>
          <ac:picMkLst>
            <pc:docMk/>
            <pc:sldMk cId="777715962" sldId="552"/>
            <ac:picMk id="4" creationId="{BC8C91C5-63FA-4601-A75C-9E4407E6B155}"/>
          </ac:picMkLst>
        </pc:picChg>
      </pc:sldChg>
      <pc:sldChg chg="modSp add mod">
        <pc:chgData name="り ぶ" userId="e79b0678f96bfbc0" providerId="LiveId" clId="{5D5ABE51-4CDC-4B9F-8635-858E1AB98540}" dt="2024-05-04T04:54:53.216" v="1208" actId="20577"/>
        <pc:sldMkLst>
          <pc:docMk/>
          <pc:sldMk cId="3297427596" sldId="553"/>
        </pc:sldMkLst>
        <pc:spChg chg="mod">
          <ac:chgData name="り ぶ" userId="e79b0678f96bfbc0" providerId="LiveId" clId="{5D5ABE51-4CDC-4B9F-8635-858E1AB98540}" dt="2024-04-27T23:39:21.116" v="741" actId="255"/>
          <ac:spMkLst>
            <pc:docMk/>
            <pc:sldMk cId="3297427596" sldId="553"/>
            <ac:spMk id="3" creationId="{4E93BC1A-7361-A9CB-2368-69033F00F5A5}"/>
          </ac:spMkLst>
        </pc:spChg>
        <pc:spChg chg="mod">
          <ac:chgData name="り ぶ" userId="e79b0678f96bfbc0" providerId="LiveId" clId="{5D5ABE51-4CDC-4B9F-8635-858E1AB98540}" dt="2024-05-04T04:54:53.216" v="1208" actId="20577"/>
          <ac:spMkLst>
            <pc:docMk/>
            <pc:sldMk cId="3297427596" sldId="553"/>
            <ac:spMk id="4" creationId="{991A144B-877D-6619-62B6-479BAB6729E4}"/>
          </ac:spMkLst>
        </pc:spChg>
      </pc:sldChg>
      <pc:sldChg chg="addSp modSp new mod">
        <pc:chgData name="り ぶ" userId="e79b0678f96bfbc0" providerId="LiveId" clId="{5D5ABE51-4CDC-4B9F-8635-858E1AB98540}" dt="2024-04-28T00:17:51.717" v="1171" actId="14100"/>
        <pc:sldMkLst>
          <pc:docMk/>
          <pc:sldMk cId="1347611041" sldId="554"/>
        </pc:sldMkLst>
        <pc:spChg chg="mod">
          <ac:chgData name="り ぶ" userId="e79b0678f96bfbc0" providerId="LiveId" clId="{5D5ABE51-4CDC-4B9F-8635-858E1AB98540}" dt="2024-04-28T00:02:31.776" v="757" actId="20577"/>
          <ac:spMkLst>
            <pc:docMk/>
            <pc:sldMk cId="1347611041" sldId="554"/>
            <ac:spMk id="2" creationId="{76A4F659-A1BE-F7A3-9BCE-F7F3CCB92657}"/>
          </ac:spMkLst>
        </pc:spChg>
        <pc:spChg chg="add mod">
          <ac:chgData name="り ぶ" userId="e79b0678f96bfbc0" providerId="LiveId" clId="{5D5ABE51-4CDC-4B9F-8635-858E1AB98540}" dt="2024-04-28T00:14:27.601" v="851" actId="1076"/>
          <ac:spMkLst>
            <pc:docMk/>
            <pc:sldMk cId="1347611041" sldId="554"/>
            <ac:spMk id="5" creationId="{D8631D81-C3F9-04A9-840E-3879A851140C}"/>
          </ac:spMkLst>
        </pc:spChg>
        <pc:spChg chg="add mod">
          <ac:chgData name="り ぶ" userId="e79b0678f96bfbc0" providerId="LiveId" clId="{5D5ABE51-4CDC-4B9F-8635-858E1AB98540}" dt="2024-04-28T00:14:27.601" v="851" actId="1076"/>
          <ac:spMkLst>
            <pc:docMk/>
            <pc:sldMk cId="1347611041" sldId="554"/>
            <ac:spMk id="6" creationId="{7E5B6679-D8E7-95C1-91ED-528BE2F114BE}"/>
          </ac:spMkLst>
        </pc:spChg>
        <pc:spChg chg="add mod">
          <ac:chgData name="り ぶ" userId="e79b0678f96bfbc0" providerId="LiveId" clId="{5D5ABE51-4CDC-4B9F-8635-858E1AB98540}" dt="2024-04-28T00:14:27.601" v="851" actId="1076"/>
          <ac:spMkLst>
            <pc:docMk/>
            <pc:sldMk cId="1347611041" sldId="554"/>
            <ac:spMk id="7" creationId="{B4571D57-1762-8AAA-3DAA-2B69ECE6375C}"/>
          </ac:spMkLst>
        </pc:spChg>
        <pc:spChg chg="add mod">
          <ac:chgData name="り ぶ" userId="e79b0678f96bfbc0" providerId="LiveId" clId="{5D5ABE51-4CDC-4B9F-8635-858E1AB98540}" dt="2024-04-28T00:17:51.717" v="1171" actId="14100"/>
          <ac:spMkLst>
            <pc:docMk/>
            <pc:sldMk cId="1347611041" sldId="554"/>
            <ac:spMk id="8" creationId="{F4E33783-1377-D600-8000-29B1205BDB9B}"/>
          </ac:spMkLst>
        </pc:spChg>
        <pc:picChg chg="add mod modCrop">
          <ac:chgData name="り ぶ" userId="e79b0678f96bfbc0" providerId="LiveId" clId="{5D5ABE51-4CDC-4B9F-8635-858E1AB98540}" dt="2024-04-28T00:14:27.601" v="851" actId="1076"/>
          <ac:picMkLst>
            <pc:docMk/>
            <pc:sldMk cId="1347611041" sldId="554"/>
            <ac:picMk id="4" creationId="{E59314BD-BDC7-82A2-8392-34CDC4C37F69}"/>
          </ac:picMkLst>
        </pc:picChg>
      </pc:sldChg>
      <pc:sldChg chg="modSp new mod">
        <pc:chgData name="り ぶ" userId="e79b0678f96bfbc0" providerId="LiveId" clId="{5D5ABE51-4CDC-4B9F-8635-858E1AB98540}" dt="2024-04-28T00:16:26.733" v="1142" actId="20577"/>
        <pc:sldMkLst>
          <pc:docMk/>
          <pc:sldMk cId="1769515340" sldId="555"/>
        </pc:sldMkLst>
        <pc:spChg chg="mod">
          <ac:chgData name="り ぶ" userId="e79b0678f96bfbc0" providerId="LiveId" clId="{5D5ABE51-4CDC-4B9F-8635-858E1AB98540}" dt="2024-04-28T00:14:46.331" v="896"/>
          <ac:spMkLst>
            <pc:docMk/>
            <pc:sldMk cId="1769515340" sldId="555"/>
            <ac:spMk id="2" creationId="{684E48A4-46F6-3BB5-AEBD-FAF01382FEF0}"/>
          </ac:spMkLst>
        </pc:spChg>
        <pc:spChg chg="mod">
          <ac:chgData name="り ぶ" userId="e79b0678f96bfbc0" providerId="LiveId" clId="{5D5ABE51-4CDC-4B9F-8635-858E1AB98540}" dt="2024-04-28T00:16:26.733" v="1142" actId="20577"/>
          <ac:spMkLst>
            <pc:docMk/>
            <pc:sldMk cId="1769515340" sldId="555"/>
            <ac:spMk id="3" creationId="{1774537F-1AB7-1437-1446-651EBD2774DC}"/>
          </ac:spMkLst>
        </pc:spChg>
      </pc:sldChg>
    </pc:docChg>
  </pc:docChgLst>
  <pc:docChgLst>
    <pc:chgData name="り ぶ" userId="e79b0678f96bfbc0" providerId="LiveId" clId="{595503C9-84BD-4231-A1E4-971F7624D016}"/>
    <pc:docChg chg="undo custSel addSld delSld modSld sldOrd">
      <pc:chgData name="り ぶ" userId="e79b0678f96bfbc0" providerId="LiveId" clId="{595503C9-84BD-4231-A1E4-971F7624D016}" dt="2024-06-23T03:21:13.120" v="1399" actId="14100"/>
      <pc:docMkLst>
        <pc:docMk/>
      </pc:docMkLst>
      <pc:sldChg chg="modSp mod">
        <pc:chgData name="り ぶ" userId="e79b0678f96bfbc0" providerId="LiveId" clId="{595503C9-84BD-4231-A1E4-971F7624D016}" dt="2024-06-22T23:51:50.111" v="1184"/>
        <pc:sldMkLst>
          <pc:docMk/>
          <pc:sldMk cId="3770236491" sldId="380"/>
        </pc:sldMkLst>
        <pc:spChg chg="mod">
          <ac:chgData name="り ぶ" userId="e79b0678f96bfbc0" providerId="LiveId" clId="{595503C9-84BD-4231-A1E4-971F7624D016}" dt="2024-06-22T23:51:50.111" v="1184"/>
          <ac:spMkLst>
            <pc:docMk/>
            <pc:sldMk cId="3770236491" sldId="380"/>
            <ac:spMk id="2" creationId="{6B5A9657-0BCA-9C9B-0D22-4A47038F2E81}"/>
          </ac:spMkLst>
        </pc:spChg>
        <pc:spChg chg="mod">
          <ac:chgData name="り ぶ" userId="e79b0678f96bfbc0" providerId="LiveId" clId="{595503C9-84BD-4231-A1E4-971F7624D016}" dt="2024-06-04T05:11:37.682" v="1151"/>
          <ac:spMkLst>
            <pc:docMk/>
            <pc:sldMk cId="3770236491" sldId="380"/>
            <ac:spMk id="3" creationId="{E144C89F-5A53-AEC2-8774-F954F32C8933}"/>
          </ac:spMkLst>
        </pc:spChg>
      </pc:sldChg>
      <pc:sldChg chg="del">
        <pc:chgData name="り ぶ" userId="e79b0678f96bfbc0" providerId="LiveId" clId="{595503C9-84BD-4231-A1E4-971F7624D016}" dt="2024-06-04T05:10:28.949" v="1036" actId="2696"/>
        <pc:sldMkLst>
          <pc:docMk/>
          <pc:sldMk cId="915836568" sldId="382"/>
        </pc:sldMkLst>
      </pc:sldChg>
      <pc:sldChg chg="del">
        <pc:chgData name="り ぶ" userId="e79b0678f96bfbc0" providerId="LiveId" clId="{595503C9-84BD-4231-A1E4-971F7624D016}" dt="2024-06-04T05:10:28.949" v="1036" actId="2696"/>
        <pc:sldMkLst>
          <pc:docMk/>
          <pc:sldMk cId="2803378345" sldId="384"/>
        </pc:sldMkLst>
      </pc:sldChg>
      <pc:sldChg chg="del">
        <pc:chgData name="り ぶ" userId="e79b0678f96bfbc0" providerId="LiveId" clId="{595503C9-84BD-4231-A1E4-971F7624D016}" dt="2024-06-04T05:10:28.949" v="1036" actId="2696"/>
        <pc:sldMkLst>
          <pc:docMk/>
          <pc:sldMk cId="1855547603" sldId="386"/>
        </pc:sldMkLst>
      </pc:sldChg>
      <pc:sldChg chg="addSp modSp add mod ord modClrScheme chgLayout">
        <pc:chgData name="り ぶ" userId="e79b0678f96bfbc0" providerId="LiveId" clId="{595503C9-84BD-4231-A1E4-971F7624D016}" dt="2024-06-22T23:52:56.360" v="1250"/>
        <pc:sldMkLst>
          <pc:docMk/>
          <pc:sldMk cId="4079069907" sldId="402"/>
        </pc:sldMkLst>
        <pc:spChg chg="mod ord">
          <ac:chgData name="り ぶ" userId="e79b0678f96bfbc0" providerId="LiveId" clId="{595503C9-84BD-4231-A1E4-971F7624D016}" dt="2024-06-22T23:52:40.974" v="1189" actId="700"/>
          <ac:spMkLst>
            <pc:docMk/>
            <pc:sldMk cId="4079069907" sldId="402"/>
            <ac:spMk id="2" creationId="{78506413-FAC1-D39F-A77E-4723731961CD}"/>
          </ac:spMkLst>
        </pc:spChg>
        <pc:spChg chg="add mod ord">
          <ac:chgData name="り ぶ" userId="e79b0678f96bfbc0" providerId="LiveId" clId="{595503C9-84BD-4231-A1E4-971F7624D016}" dt="2024-06-22T23:52:56.360" v="1250"/>
          <ac:spMkLst>
            <pc:docMk/>
            <pc:sldMk cId="4079069907" sldId="402"/>
            <ac:spMk id="3" creationId="{4D823BDC-5614-612A-7D33-DEA7F15B65CA}"/>
          </ac:spMkLst>
        </pc:spChg>
        <pc:graphicFrameChg chg="mod">
          <ac:chgData name="り ぶ" userId="e79b0678f96bfbc0" providerId="LiveId" clId="{595503C9-84BD-4231-A1E4-971F7624D016}" dt="2024-06-22T23:52:36.821" v="1188" actId="1076"/>
          <ac:graphicFrameMkLst>
            <pc:docMk/>
            <pc:sldMk cId="4079069907" sldId="402"/>
            <ac:graphicFrameMk id="5" creationId="{19401062-1AB7-290D-B138-CE2734156A1C}"/>
          </ac:graphicFrameMkLst>
        </pc:graphicFrameChg>
      </pc:sldChg>
      <pc:sldChg chg="del">
        <pc:chgData name="り ぶ" userId="e79b0678f96bfbc0" providerId="LiveId" clId="{595503C9-84BD-4231-A1E4-971F7624D016}" dt="2024-06-04T05:10:28.949" v="1036" actId="2696"/>
        <pc:sldMkLst>
          <pc:docMk/>
          <pc:sldMk cId="262102596" sldId="403"/>
        </pc:sldMkLst>
      </pc:sldChg>
      <pc:sldChg chg="del">
        <pc:chgData name="り ぶ" userId="e79b0678f96bfbc0" providerId="LiveId" clId="{595503C9-84BD-4231-A1E4-971F7624D016}" dt="2024-06-04T05:10:28.949" v="1036" actId="2696"/>
        <pc:sldMkLst>
          <pc:docMk/>
          <pc:sldMk cId="12121566" sldId="404"/>
        </pc:sldMkLst>
      </pc:sldChg>
      <pc:sldChg chg="del">
        <pc:chgData name="り ぶ" userId="e79b0678f96bfbc0" providerId="LiveId" clId="{595503C9-84BD-4231-A1E4-971F7624D016}" dt="2024-06-04T05:10:28.949" v="1036" actId="2696"/>
        <pc:sldMkLst>
          <pc:docMk/>
          <pc:sldMk cId="1878946452" sldId="405"/>
        </pc:sldMkLst>
      </pc:sldChg>
      <pc:sldChg chg="del">
        <pc:chgData name="り ぶ" userId="e79b0678f96bfbc0" providerId="LiveId" clId="{595503C9-84BD-4231-A1E4-971F7624D016}" dt="2024-06-04T05:10:28.949" v="1036" actId="2696"/>
        <pc:sldMkLst>
          <pc:docMk/>
          <pc:sldMk cId="301633798" sldId="406"/>
        </pc:sldMkLst>
      </pc:sldChg>
      <pc:sldChg chg="del">
        <pc:chgData name="り ぶ" userId="e79b0678f96bfbc0" providerId="LiveId" clId="{595503C9-84BD-4231-A1E4-971F7624D016}" dt="2024-06-04T05:10:28.949" v="1036" actId="2696"/>
        <pc:sldMkLst>
          <pc:docMk/>
          <pc:sldMk cId="1738919896" sldId="407"/>
        </pc:sldMkLst>
      </pc:sldChg>
      <pc:sldChg chg="del">
        <pc:chgData name="り ぶ" userId="e79b0678f96bfbc0" providerId="LiveId" clId="{595503C9-84BD-4231-A1E4-971F7624D016}" dt="2024-06-04T05:10:28.949" v="1036" actId="2696"/>
        <pc:sldMkLst>
          <pc:docMk/>
          <pc:sldMk cId="1368798534" sldId="408"/>
        </pc:sldMkLst>
      </pc:sldChg>
      <pc:sldChg chg="del">
        <pc:chgData name="り ぶ" userId="e79b0678f96bfbc0" providerId="LiveId" clId="{595503C9-84BD-4231-A1E4-971F7624D016}" dt="2024-06-04T05:10:28.949" v="1036" actId="2696"/>
        <pc:sldMkLst>
          <pc:docMk/>
          <pc:sldMk cId="3259480464" sldId="409"/>
        </pc:sldMkLst>
      </pc:sldChg>
      <pc:sldChg chg="del">
        <pc:chgData name="り ぶ" userId="e79b0678f96bfbc0" providerId="LiveId" clId="{595503C9-84BD-4231-A1E4-971F7624D016}" dt="2024-06-04T05:10:28.949" v="1036" actId="2696"/>
        <pc:sldMkLst>
          <pc:docMk/>
          <pc:sldMk cId="1696386486" sldId="410"/>
        </pc:sldMkLst>
      </pc:sldChg>
      <pc:sldChg chg="del">
        <pc:chgData name="り ぶ" userId="e79b0678f96bfbc0" providerId="LiveId" clId="{595503C9-84BD-4231-A1E4-971F7624D016}" dt="2024-06-04T05:10:28.949" v="1036" actId="2696"/>
        <pc:sldMkLst>
          <pc:docMk/>
          <pc:sldMk cId="1522723773" sldId="414"/>
        </pc:sldMkLst>
      </pc:sldChg>
      <pc:sldChg chg="del">
        <pc:chgData name="り ぶ" userId="e79b0678f96bfbc0" providerId="LiveId" clId="{595503C9-84BD-4231-A1E4-971F7624D016}" dt="2024-06-04T05:10:28.949" v="1036" actId="2696"/>
        <pc:sldMkLst>
          <pc:docMk/>
          <pc:sldMk cId="3679359922" sldId="415"/>
        </pc:sldMkLst>
      </pc:sldChg>
      <pc:sldChg chg="del">
        <pc:chgData name="り ぶ" userId="e79b0678f96bfbc0" providerId="LiveId" clId="{595503C9-84BD-4231-A1E4-971F7624D016}" dt="2024-06-04T05:10:28.949" v="1036" actId="2696"/>
        <pc:sldMkLst>
          <pc:docMk/>
          <pc:sldMk cId="1078225765" sldId="416"/>
        </pc:sldMkLst>
      </pc:sldChg>
      <pc:sldChg chg="del">
        <pc:chgData name="り ぶ" userId="e79b0678f96bfbc0" providerId="LiveId" clId="{595503C9-84BD-4231-A1E4-971F7624D016}" dt="2024-06-04T05:10:28.949" v="1036" actId="2696"/>
        <pc:sldMkLst>
          <pc:docMk/>
          <pc:sldMk cId="2162356284" sldId="417"/>
        </pc:sldMkLst>
      </pc:sldChg>
      <pc:sldChg chg="modSp add mod">
        <pc:chgData name="り ぶ" userId="e79b0678f96bfbc0" providerId="LiveId" clId="{595503C9-84BD-4231-A1E4-971F7624D016}" dt="2024-06-23T02:49:21.993" v="1363"/>
        <pc:sldMkLst>
          <pc:docMk/>
          <pc:sldMk cId="195061055" sldId="424"/>
        </pc:sldMkLst>
        <pc:spChg chg="mod">
          <ac:chgData name="り ぶ" userId="e79b0678f96bfbc0" providerId="LiveId" clId="{595503C9-84BD-4231-A1E4-971F7624D016}" dt="2024-06-23T02:49:21.993" v="1363"/>
          <ac:spMkLst>
            <pc:docMk/>
            <pc:sldMk cId="195061055" sldId="424"/>
            <ac:spMk id="3" creationId="{4E7B35FC-7C9F-FA90-BB12-022C55603E85}"/>
          </ac:spMkLst>
        </pc:spChg>
      </pc:sldChg>
      <pc:sldChg chg="del">
        <pc:chgData name="り ぶ" userId="e79b0678f96bfbc0" providerId="LiveId" clId="{595503C9-84BD-4231-A1E4-971F7624D016}" dt="2024-06-04T05:10:28.949" v="1036" actId="2696"/>
        <pc:sldMkLst>
          <pc:docMk/>
          <pc:sldMk cId="223806428" sldId="511"/>
        </pc:sldMkLst>
      </pc:sldChg>
      <pc:sldChg chg="del">
        <pc:chgData name="り ぶ" userId="e79b0678f96bfbc0" providerId="LiveId" clId="{595503C9-84BD-4231-A1E4-971F7624D016}" dt="2024-06-04T05:10:28.949" v="1036" actId="2696"/>
        <pc:sldMkLst>
          <pc:docMk/>
          <pc:sldMk cId="3408879859" sldId="512"/>
        </pc:sldMkLst>
      </pc:sldChg>
      <pc:sldChg chg="del">
        <pc:chgData name="り ぶ" userId="e79b0678f96bfbc0" providerId="LiveId" clId="{595503C9-84BD-4231-A1E4-971F7624D016}" dt="2024-06-04T05:10:28.949" v="1036" actId="2696"/>
        <pc:sldMkLst>
          <pc:docMk/>
          <pc:sldMk cId="470763989" sldId="513"/>
        </pc:sldMkLst>
      </pc:sldChg>
      <pc:sldChg chg="add">
        <pc:chgData name="り ぶ" userId="e79b0678f96bfbc0" providerId="LiveId" clId="{595503C9-84BD-4231-A1E4-971F7624D016}" dt="2024-06-04T05:10:03.082" v="1035"/>
        <pc:sldMkLst>
          <pc:docMk/>
          <pc:sldMk cId="2261497862" sldId="516"/>
        </pc:sldMkLst>
      </pc:sldChg>
      <pc:sldChg chg="del">
        <pc:chgData name="り ぶ" userId="e79b0678f96bfbc0" providerId="LiveId" clId="{595503C9-84BD-4231-A1E4-971F7624D016}" dt="2024-06-04T05:10:28.949" v="1036" actId="2696"/>
        <pc:sldMkLst>
          <pc:docMk/>
          <pc:sldMk cId="10305898" sldId="517"/>
        </pc:sldMkLst>
      </pc:sldChg>
      <pc:sldChg chg="del">
        <pc:chgData name="り ぶ" userId="e79b0678f96bfbc0" providerId="LiveId" clId="{595503C9-84BD-4231-A1E4-971F7624D016}" dt="2024-06-04T05:10:28.949" v="1036" actId="2696"/>
        <pc:sldMkLst>
          <pc:docMk/>
          <pc:sldMk cId="714215342" sldId="518"/>
        </pc:sldMkLst>
      </pc:sldChg>
      <pc:sldChg chg="del">
        <pc:chgData name="り ぶ" userId="e79b0678f96bfbc0" providerId="LiveId" clId="{595503C9-84BD-4231-A1E4-971F7624D016}" dt="2024-06-04T05:10:28.949" v="1036" actId="2696"/>
        <pc:sldMkLst>
          <pc:docMk/>
          <pc:sldMk cId="658225683" sldId="519"/>
        </pc:sldMkLst>
      </pc:sldChg>
      <pc:sldChg chg="del">
        <pc:chgData name="り ぶ" userId="e79b0678f96bfbc0" providerId="LiveId" clId="{595503C9-84BD-4231-A1E4-971F7624D016}" dt="2024-06-04T05:10:28.949" v="1036" actId="2696"/>
        <pc:sldMkLst>
          <pc:docMk/>
          <pc:sldMk cId="2531380792" sldId="520"/>
        </pc:sldMkLst>
      </pc:sldChg>
      <pc:sldChg chg="del">
        <pc:chgData name="り ぶ" userId="e79b0678f96bfbc0" providerId="LiveId" clId="{595503C9-84BD-4231-A1E4-971F7624D016}" dt="2024-06-04T05:10:28.949" v="1036" actId="2696"/>
        <pc:sldMkLst>
          <pc:docMk/>
          <pc:sldMk cId="2744630935" sldId="521"/>
        </pc:sldMkLst>
      </pc:sldChg>
      <pc:sldChg chg="del">
        <pc:chgData name="り ぶ" userId="e79b0678f96bfbc0" providerId="LiveId" clId="{595503C9-84BD-4231-A1E4-971F7624D016}" dt="2024-06-04T05:10:28.949" v="1036" actId="2696"/>
        <pc:sldMkLst>
          <pc:docMk/>
          <pc:sldMk cId="1703072708" sldId="522"/>
        </pc:sldMkLst>
      </pc:sldChg>
      <pc:sldChg chg="del">
        <pc:chgData name="り ぶ" userId="e79b0678f96bfbc0" providerId="LiveId" clId="{595503C9-84BD-4231-A1E4-971F7624D016}" dt="2024-06-04T05:10:28.949" v="1036" actId="2696"/>
        <pc:sldMkLst>
          <pc:docMk/>
          <pc:sldMk cId="2555744823" sldId="523"/>
        </pc:sldMkLst>
      </pc:sldChg>
      <pc:sldChg chg="del">
        <pc:chgData name="り ぶ" userId="e79b0678f96bfbc0" providerId="LiveId" clId="{595503C9-84BD-4231-A1E4-971F7624D016}" dt="2024-06-04T05:10:28.949" v="1036" actId="2696"/>
        <pc:sldMkLst>
          <pc:docMk/>
          <pc:sldMk cId="1752134475" sldId="539"/>
        </pc:sldMkLst>
      </pc:sldChg>
      <pc:sldChg chg="del">
        <pc:chgData name="り ぶ" userId="e79b0678f96bfbc0" providerId="LiveId" clId="{595503C9-84BD-4231-A1E4-971F7624D016}" dt="2024-06-04T05:10:28.949" v="1036" actId="2696"/>
        <pc:sldMkLst>
          <pc:docMk/>
          <pc:sldMk cId="497262359" sldId="540"/>
        </pc:sldMkLst>
      </pc:sldChg>
      <pc:sldChg chg="del">
        <pc:chgData name="り ぶ" userId="e79b0678f96bfbc0" providerId="LiveId" clId="{595503C9-84BD-4231-A1E4-971F7624D016}" dt="2024-06-04T05:10:28.949" v="1036" actId="2696"/>
        <pc:sldMkLst>
          <pc:docMk/>
          <pc:sldMk cId="1278480328" sldId="541"/>
        </pc:sldMkLst>
      </pc:sldChg>
      <pc:sldChg chg="del">
        <pc:chgData name="り ぶ" userId="e79b0678f96bfbc0" providerId="LiveId" clId="{595503C9-84BD-4231-A1E4-971F7624D016}" dt="2024-06-04T05:10:28.949" v="1036" actId="2696"/>
        <pc:sldMkLst>
          <pc:docMk/>
          <pc:sldMk cId="4205939482" sldId="542"/>
        </pc:sldMkLst>
      </pc:sldChg>
      <pc:sldChg chg="del">
        <pc:chgData name="り ぶ" userId="e79b0678f96bfbc0" providerId="LiveId" clId="{595503C9-84BD-4231-A1E4-971F7624D016}" dt="2024-06-04T05:10:28.949" v="1036" actId="2696"/>
        <pc:sldMkLst>
          <pc:docMk/>
          <pc:sldMk cId="3650983268" sldId="543"/>
        </pc:sldMkLst>
      </pc:sldChg>
      <pc:sldChg chg="del">
        <pc:chgData name="り ぶ" userId="e79b0678f96bfbc0" providerId="LiveId" clId="{595503C9-84BD-4231-A1E4-971F7624D016}" dt="2024-06-04T05:10:28.949" v="1036" actId="2696"/>
        <pc:sldMkLst>
          <pc:docMk/>
          <pc:sldMk cId="2557095439" sldId="544"/>
        </pc:sldMkLst>
      </pc:sldChg>
      <pc:sldChg chg="del">
        <pc:chgData name="り ぶ" userId="e79b0678f96bfbc0" providerId="LiveId" clId="{595503C9-84BD-4231-A1E4-971F7624D016}" dt="2024-06-04T05:10:28.949" v="1036" actId="2696"/>
        <pc:sldMkLst>
          <pc:docMk/>
          <pc:sldMk cId="481371838" sldId="545"/>
        </pc:sldMkLst>
      </pc:sldChg>
      <pc:sldChg chg="del">
        <pc:chgData name="り ぶ" userId="e79b0678f96bfbc0" providerId="LiveId" clId="{595503C9-84BD-4231-A1E4-971F7624D016}" dt="2024-06-04T05:10:28.949" v="1036" actId="2696"/>
        <pc:sldMkLst>
          <pc:docMk/>
          <pc:sldMk cId="1910514616" sldId="546"/>
        </pc:sldMkLst>
      </pc:sldChg>
      <pc:sldChg chg="del">
        <pc:chgData name="り ぶ" userId="e79b0678f96bfbc0" providerId="LiveId" clId="{595503C9-84BD-4231-A1E4-971F7624D016}" dt="2024-06-04T05:10:28.949" v="1036" actId="2696"/>
        <pc:sldMkLst>
          <pc:docMk/>
          <pc:sldMk cId="1491981538" sldId="547"/>
        </pc:sldMkLst>
      </pc:sldChg>
      <pc:sldChg chg="del">
        <pc:chgData name="り ぶ" userId="e79b0678f96bfbc0" providerId="LiveId" clId="{595503C9-84BD-4231-A1E4-971F7624D016}" dt="2024-06-04T05:10:28.949" v="1036" actId="2696"/>
        <pc:sldMkLst>
          <pc:docMk/>
          <pc:sldMk cId="1146384215" sldId="548"/>
        </pc:sldMkLst>
      </pc:sldChg>
      <pc:sldChg chg="del">
        <pc:chgData name="り ぶ" userId="e79b0678f96bfbc0" providerId="LiveId" clId="{595503C9-84BD-4231-A1E4-971F7624D016}" dt="2024-06-04T05:10:28.949" v="1036" actId="2696"/>
        <pc:sldMkLst>
          <pc:docMk/>
          <pc:sldMk cId="168871687" sldId="549"/>
        </pc:sldMkLst>
      </pc:sldChg>
      <pc:sldChg chg="del">
        <pc:chgData name="り ぶ" userId="e79b0678f96bfbc0" providerId="LiveId" clId="{595503C9-84BD-4231-A1E4-971F7624D016}" dt="2024-06-04T05:10:28.949" v="1036" actId="2696"/>
        <pc:sldMkLst>
          <pc:docMk/>
          <pc:sldMk cId="1264184096" sldId="550"/>
        </pc:sldMkLst>
      </pc:sldChg>
      <pc:sldChg chg="del">
        <pc:chgData name="り ぶ" userId="e79b0678f96bfbc0" providerId="LiveId" clId="{595503C9-84BD-4231-A1E4-971F7624D016}" dt="2024-06-04T05:10:28.949" v="1036" actId="2696"/>
        <pc:sldMkLst>
          <pc:docMk/>
          <pc:sldMk cId="1463735077" sldId="551"/>
        </pc:sldMkLst>
      </pc:sldChg>
      <pc:sldChg chg="del">
        <pc:chgData name="り ぶ" userId="e79b0678f96bfbc0" providerId="LiveId" clId="{595503C9-84BD-4231-A1E4-971F7624D016}" dt="2024-06-04T05:10:28.949" v="1036" actId="2696"/>
        <pc:sldMkLst>
          <pc:docMk/>
          <pc:sldMk cId="777715962" sldId="552"/>
        </pc:sldMkLst>
      </pc:sldChg>
      <pc:sldChg chg="del">
        <pc:chgData name="り ぶ" userId="e79b0678f96bfbc0" providerId="LiveId" clId="{595503C9-84BD-4231-A1E4-971F7624D016}" dt="2024-06-04T05:10:28.949" v="1036" actId="2696"/>
        <pc:sldMkLst>
          <pc:docMk/>
          <pc:sldMk cId="3297427596" sldId="553"/>
        </pc:sldMkLst>
      </pc:sldChg>
      <pc:sldChg chg="del">
        <pc:chgData name="り ぶ" userId="e79b0678f96bfbc0" providerId="LiveId" clId="{595503C9-84BD-4231-A1E4-971F7624D016}" dt="2024-06-04T05:10:28.949" v="1036" actId="2696"/>
        <pc:sldMkLst>
          <pc:docMk/>
          <pc:sldMk cId="1347611041" sldId="554"/>
        </pc:sldMkLst>
      </pc:sldChg>
      <pc:sldChg chg="del">
        <pc:chgData name="り ぶ" userId="e79b0678f96bfbc0" providerId="LiveId" clId="{595503C9-84BD-4231-A1E4-971F7624D016}" dt="2024-06-04T05:10:28.949" v="1036" actId="2696"/>
        <pc:sldMkLst>
          <pc:docMk/>
          <pc:sldMk cId="1769515340" sldId="555"/>
        </pc:sldMkLst>
      </pc:sldChg>
      <pc:sldChg chg="add del">
        <pc:chgData name="り ぶ" userId="e79b0678f96bfbc0" providerId="LiveId" clId="{595503C9-84BD-4231-A1E4-971F7624D016}" dt="2024-06-04T04:58:56.370" v="1" actId="2696"/>
        <pc:sldMkLst>
          <pc:docMk/>
          <pc:sldMk cId="344333002" sldId="556"/>
        </pc:sldMkLst>
      </pc:sldChg>
      <pc:sldChg chg="add">
        <pc:chgData name="り ぶ" userId="e79b0678f96bfbc0" providerId="LiveId" clId="{595503C9-84BD-4231-A1E4-971F7624D016}" dt="2024-06-04T04:59:17.451" v="2"/>
        <pc:sldMkLst>
          <pc:docMk/>
          <pc:sldMk cId="3789894632" sldId="556"/>
        </pc:sldMkLst>
      </pc:sldChg>
      <pc:sldChg chg="addSp delSp modSp add mod">
        <pc:chgData name="り ぶ" userId="e79b0678f96bfbc0" providerId="LiveId" clId="{595503C9-84BD-4231-A1E4-971F7624D016}" dt="2024-06-04T05:04:35.344" v="234" actId="1076"/>
        <pc:sldMkLst>
          <pc:docMk/>
          <pc:sldMk cId="571841639" sldId="557"/>
        </pc:sldMkLst>
        <pc:spChg chg="del mod">
          <ac:chgData name="り ぶ" userId="e79b0678f96bfbc0" providerId="LiveId" clId="{595503C9-84BD-4231-A1E4-971F7624D016}" dt="2024-06-04T05:00:08.936" v="7" actId="478"/>
          <ac:spMkLst>
            <pc:docMk/>
            <pc:sldMk cId="571841639" sldId="557"/>
            <ac:spMk id="3" creationId="{26C688C2-CC98-B6CA-8826-D616DB8C1985}"/>
          </ac:spMkLst>
        </pc:spChg>
        <pc:spChg chg="mod">
          <ac:chgData name="り ぶ" userId="e79b0678f96bfbc0" providerId="LiveId" clId="{595503C9-84BD-4231-A1E4-971F7624D016}" dt="2024-06-04T04:59:42.809" v="4" actId="20577"/>
          <ac:spMkLst>
            <pc:docMk/>
            <pc:sldMk cId="571841639" sldId="557"/>
            <ac:spMk id="4" creationId="{7EF8221B-2039-2572-30C3-65B6D030EFAB}"/>
          </ac:spMkLst>
        </pc:spChg>
        <pc:spChg chg="mod">
          <ac:chgData name="り ぶ" userId="e79b0678f96bfbc0" providerId="LiveId" clId="{595503C9-84BD-4231-A1E4-971F7624D016}" dt="2024-06-04T05:03:02.236" v="100" actId="1076"/>
          <ac:spMkLst>
            <pc:docMk/>
            <pc:sldMk cId="571841639" sldId="557"/>
            <ac:spMk id="5" creationId="{C099E23B-DED6-6FAF-C46E-C1A54A0AFC48}"/>
          </ac:spMkLst>
        </pc:spChg>
        <pc:spChg chg="mod">
          <ac:chgData name="り ぶ" userId="e79b0678f96bfbc0" providerId="LiveId" clId="{595503C9-84BD-4231-A1E4-971F7624D016}" dt="2024-06-04T05:03:02.236" v="100" actId="1076"/>
          <ac:spMkLst>
            <pc:docMk/>
            <pc:sldMk cId="571841639" sldId="557"/>
            <ac:spMk id="6" creationId="{01D750F5-01EA-9E88-FCBB-9F965040BDB9}"/>
          </ac:spMkLst>
        </pc:spChg>
        <pc:spChg chg="mod">
          <ac:chgData name="り ぶ" userId="e79b0678f96bfbc0" providerId="LiveId" clId="{595503C9-84BD-4231-A1E4-971F7624D016}" dt="2024-06-04T05:03:02.236" v="100" actId="1076"/>
          <ac:spMkLst>
            <pc:docMk/>
            <pc:sldMk cId="571841639" sldId="557"/>
            <ac:spMk id="7" creationId="{FCFE1B37-921B-B614-DE95-2998D8D25377}"/>
          </ac:spMkLst>
        </pc:spChg>
        <pc:spChg chg="mod">
          <ac:chgData name="り ぶ" userId="e79b0678f96bfbc0" providerId="LiveId" clId="{595503C9-84BD-4231-A1E4-971F7624D016}" dt="2024-06-04T05:03:02.236" v="100" actId="1076"/>
          <ac:spMkLst>
            <pc:docMk/>
            <pc:sldMk cId="571841639" sldId="557"/>
            <ac:spMk id="8" creationId="{2FA6FE30-618D-28FA-B35B-7A2BBFEC62D6}"/>
          </ac:spMkLst>
        </pc:spChg>
        <pc:spChg chg="mod">
          <ac:chgData name="り ぶ" userId="e79b0678f96bfbc0" providerId="LiveId" clId="{595503C9-84BD-4231-A1E4-971F7624D016}" dt="2024-06-04T05:03:02.236" v="100" actId="1076"/>
          <ac:spMkLst>
            <pc:docMk/>
            <pc:sldMk cId="571841639" sldId="557"/>
            <ac:spMk id="9" creationId="{61A4E45C-E619-6223-E40C-4F195902735B}"/>
          </ac:spMkLst>
        </pc:spChg>
        <pc:spChg chg="mod">
          <ac:chgData name="り ぶ" userId="e79b0678f96bfbc0" providerId="LiveId" clId="{595503C9-84BD-4231-A1E4-971F7624D016}" dt="2024-06-04T05:03:02.236" v="100" actId="1076"/>
          <ac:spMkLst>
            <pc:docMk/>
            <pc:sldMk cId="571841639" sldId="557"/>
            <ac:spMk id="10" creationId="{7F11A52E-234C-D615-9414-8E8BE324A3E0}"/>
          </ac:spMkLst>
        </pc:spChg>
        <pc:spChg chg="mod">
          <ac:chgData name="り ぶ" userId="e79b0678f96bfbc0" providerId="LiveId" clId="{595503C9-84BD-4231-A1E4-971F7624D016}" dt="2024-06-04T05:03:02.236" v="100" actId="1076"/>
          <ac:spMkLst>
            <pc:docMk/>
            <pc:sldMk cId="571841639" sldId="557"/>
            <ac:spMk id="11" creationId="{DE061F07-9B0C-5ACE-C12D-E34BFCCADE2B}"/>
          </ac:spMkLst>
        </pc:spChg>
        <pc:spChg chg="mod">
          <ac:chgData name="り ぶ" userId="e79b0678f96bfbc0" providerId="LiveId" clId="{595503C9-84BD-4231-A1E4-971F7624D016}" dt="2024-06-04T05:03:02.236" v="100" actId="1076"/>
          <ac:spMkLst>
            <pc:docMk/>
            <pc:sldMk cId="571841639" sldId="557"/>
            <ac:spMk id="12" creationId="{784260FF-4A4D-CB41-E9F2-7C2326835F7B}"/>
          </ac:spMkLst>
        </pc:spChg>
        <pc:spChg chg="mod">
          <ac:chgData name="り ぶ" userId="e79b0678f96bfbc0" providerId="LiveId" clId="{595503C9-84BD-4231-A1E4-971F7624D016}" dt="2024-06-04T05:03:02.236" v="100" actId="1076"/>
          <ac:spMkLst>
            <pc:docMk/>
            <pc:sldMk cId="571841639" sldId="557"/>
            <ac:spMk id="13" creationId="{53891698-DDBB-B195-79ED-727673D10692}"/>
          </ac:spMkLst>
        </pc:spChg>
        <pc:spChg chg="mod">
          <ac:chgData name="り ぶ" userId="e79b0678f96bfbc0" providerId="LiveId" clId="{595503C9-84BD-4231-A1E4-971F7624D016}" dt="2024-06-04T05:03:02.236" v="100" actId="1076"/>
          <ac:spMkLst>
            <pc:docMk/>
            <pc:sldMk cId="571841639" sldId="557"/>
            <ac:spMk id="14" creationId="{BB2804F3-EC18-AE32-652B-668F326F3772}"/>
          </ac:spMkLst>
        </pc:spChg>
        <pc:spChg chg="mod">
          <ac:chgData name="り ぶ" userId="e79b0678f96bfbc0" providerId="LiveId" clId="{595503C9-84BD-4231-A1E4-971F7624D016}" dt="2024-06-04T05:03:02.236" v="100" actId="1076"/>
          <ac:spMkLst>
            <pc:docMk/>
            <pc:sldMk cId="571841639" sldId="557"/>
            <ac:spMk id="15" creationId="{50DDB30D-3656-1A30-5FAF-39730A81D415}"/>
          </ac:spMkLst>
        </pc:spChg>
        <pc:spChg chg="mod">
          <ac:chgData name="り ぶ" userId="e79b0678f96bfbc0" providerId="LiveId" clId="{595503C9-84BD-4231-A1E4-971F7624D016}" dt="2024-06-04T05:03:02.236" v="100" actId="1076"/>
          <ac:spMkLst>
            <pc:docMk/>
            <pc:sldMk cId="571841639" sldId="557"/>
            <ac:spMk id="16" creationId="{B51196C4-41E8-6B26-D071-7887FBF829BD}"/>
          </ac:spMkLst>
        </pc:spChg>
        <pc:spChg chg="mod">
          <ac:chgData name="り ぶ" userId="e79b0678f96bfbc0" providerId="LiveId" clId="{595503C9-84BD-4231-A1E4-971F7624D016}" dt="2024-06-04T05:03:02.236" v="100" actId="1076"/>
          <ac:spMkLst>
            <pc:docMk/>
            <pc:sldMk cId="571841639" sldId="557"/>
            <ac:spMk id="17" creationId="{26FBF05E-928F-EA28-0576-731561CEC02E}"/>
          </ac:spMkLst>
        </pc:spChg>
        <pc:spChg chg="mod">
          <ac:chgData name="り ぶ" userId="e79b0678f96bfbc0" providerId="LiveId" clId="{595503C9-84BD-4231-A1E4-971F7624D016}" dt="2024-06-04T05:03:02.236" v="100" actId="1076"/>
          <ac:spMkLst>
            <pc:docMk/>
            <pc:sldMk cId="571841639" sldId="557"/>
            <ac:spMk id="18" creationId="{B11FB4A2-DA29-CDEF-9C22-B442122898E2}"/>
          </ac:spMkLst>
        </pc:spChg>
        <pc:spChg chg="mod">
          <ac:chgData name="り ぶ" userId="e79b0678f96bfbc0" providerId="LiveId" clId="{595503C9-84BD-4231-A1E4-971F7624D016}" dt="2024-06-04T05:03:02.236" v="100" actId="1076"/>
          <ac:spMkLst>
            <pc:docMk/>
            <pc:sldMk cId="571841639" sldId="557"/>
            <ac:spMk id="19" creationId="{A8BAB528-9FDE-B9BF-1E2E-CD2A2E5A7243}"/>
          </ac:spMkLst>
        </pc:spChg>
        <pc:spChg chg="mod">
          <ac:chgData name="り ぶ" userId="e79b0678f96bfbc0" providerId="LiveId" clId="{595503C9-84BD-4231-A1E4-971F7624D016}" dt="2024-06-04T05:03:02.236" v="100" actId="1076"/>
          <ac:spMkLst>
            <pc:docMk/>
            <pc:sldMk cId="571841639" sldId="557"/>
            <ac:spMk id="20" creationId="{800576AD-183E-4CE0-C1BB-581464D21E89}"/>
          </ac:spMkLst>
        </pc:spChg>
        <pc:spChg chg="mod">
          <ac:chgData name="り ぶ" userId="e79b0678f96bfbc0" providerId="LiveId" clId="{595503C9-84BD-4231-A1E4-971F7624D016}" dt="2024-06-04T05:03:02.236" v="100" actId="1076"/>
          <ac:spMkLst>
            <pc:docMk/>
            <pc:sldMk cId="571841639" sldId="557"/>
            <ac:spMk id="21" creationId="{9BBB3D12-B1A1-99A7-7BFA-5C58D0C87307}"/>
          </ac:spMkLst>
        </pc:spChg>
        <pc:spChg chg="mod">
          <ac:chgData name="り ぶ" userId="e79b0678f96bfbc0" providerId="LiveId" clId="{595503C9-84BD-4231-A1E4-971F7624D016}" dt="2024-06-04T05:03:02.236" v="100" actId="1076"/>
          <ac:spMkLst>
            <pc:docMk/>
            <pc:sldMk cId="571841639" sldId="557"/>
            <ac:spMk id="22" creationId="{315D0151-E611-89B2-3F69-3733501F250D}"/>
          </ac:spMkLst>
        </pc:spChg>
        <pc:spChg chg="mod">
          <ac:chgData name="り ぶ" userId="e79b0678f96bfbc0" providerId="LiveId" clId="{595503C9-84BD-4231-A1E4-971F7624D016}" dt="2024-06-04T05:03:02.236" v="100" actId="1076"/>
          <ac:spMkLst>
            <pc:docMk/>
            <pc:sldMk cId="571841639" sldId="557"/>
            <ac:spMk id="23" creationId="{3713AE3B-02BC-D7E3-E1B9-B9EFC9852DCA}"/>
          </ac:spMkLst>
        </pc:spChg>
        <pc:spChg chg="mod">
          <ac:chgData name="り ぶ" userId="e79b0678f96bfbc0" providerId="LiveId" clId="{595503C9-84BD-4231-A1E4-971F7624D016}" dt="2024-06-04T05:03:02.236" v="100" actId="1076"/>
          <ac:spMkLst>
            <pc:docMk/>
            <pc:sldMk cId="571841639" sldId="557"/>
            <ac:spMk id="24" creationId="{8448A238-5983-5341-CD49-86F02311811B}"/>
          </ac:spMkLst>
        </pc:spChg>
        <pc:spChg chg="mod">
          <ac:chgData name="り ぶ" userId="e79b0678f96bfbc0" providerId="LiveId" clId="{595503C9-84BD-4231-A1E4-971F7624D016}" dt="2024-06-04T05:03:02.236" v="100" actId="1076"/>
          <ac:spMkLst>
            <pc:docMk/>
            <pc:sldMk cId="571841639" sldId="557"/>
            <ac:spMk id="25" creationId="{2316608A-3DB0-4670-BC1D-BFDEA48F046A}"/>
          </ac:spMkLst>
        </pc:spChg>
        <pc:spChg chg="mod">
          <ac:chgData name="り ぶ" userId="e79b0678f96bfbc0" providerId="LiveId" clId="{595503C9-84BD-4231-A1E4-971F7624D016}" dt="2024-06-04T05:04:28.345" v="233" actId="1076"/>
          <ac:spMkLst>
            <pc:docMk/>
            <pc:sldMk cId="571841639" sldId="557"/>
            <ac:spMk id="26" creationId="{8B26B2CA-87CE-B6EA-D149-0788AF54D863}"/>
          </ac:spMkLst>
        </pc:spChg>
        <pc:spChg chg="del">
          <ac:chgData name="り ぶ" userId="e79b0678f96bfbc0" providerId="LiveId" clId="{595503C9-84BD-4231-A1E4-971F7624D016}" dt="2024-06-04T05:00:14.407" v="8" actId="478"/>
          <ac:spMkLst>
            <pc:docMk/>
            <pc:sldMk cId="571841639" sldId="557"/>
            <ac:spMk id="27" creationId="{48BE772C-E7D8-6605-F5D5-0453D3EB5F1A}"/>
          </ac:spMkLst>
        </pc:spChg>
        <pc:spChg chg="del">
          <ac:chgData name="り ぶ" userId="e79b0678f96bfbc0" providerId="LiveId" clId="{595503C9-84BD-4231-A1E4-971F7624D016}" dt="2024-06-04T05:00:04.230" v="5" actId="478"/>
          <ac:spMkLst>
            <pc:docMk/>
            <pc:sldMk cId="571841639" sldId="557"/>
            <ac:spMk id="28" creationId="{C912EA19-026D-4733-2D5D-B75C555615CF}"/>
          </ac:spMkLst>
        </pc:spChg>
        <pc:spChg chg="add mod">
          <ac:chgData name="り ぶ" userId="e79b0678f96bfbc0" providerId="LiveId" clId="{595503C9-84BD-4231-A1E4-971F7624D016}" dt="2024-06-04T05:03:02.236" v="100" actId="1076"/>
          <ac:spMkLst>
            <pc:docMk/>
            <pc:sldMk cId="571841639" sldId="557"/>
            <ac:spMk id="31" creationId="{E62E2FBC-F182-9D95-4142-00140814C25B}"/>
          </ac:spMkLst>
        </pc:spChg>
        <pc:spChg chg="add mod">
          <ac:chgData name="り ぶ" userId="e79b0678f96bfbc0" providerId="LiveId" clId="{595503C9-84BD-4231-A1E4-971F7624D016}" dt="2024-06-04T05:04:35.344" v="234" actId="1076"/>
          <ac:spMkLst>
            <pc:docMk/>
            <pc:sldMk cId="571841639" sldId="557"/>
            <ac:spMk id="35" creationId="{AD784D4B-B165-00B2-DD42-DB7593359AE3}"/>
          </ac:spMkLst>
        </pc:spChg>
        <pc:picChg chg="add mod">
          <ac:chgData name="り ぶ" userId="e79b0678f96bfbc0" providerId="LiveId" clId="{595503C9-84BD-4231-A1E4-971F7624D016}" dt="2024-06-04T05:03:02.236" v="100" actId="1076"/>
          <ac:picMkLst>
            <pc:docMk/>
            <pc:sldMk cId="571841639" sldId="557"/>
            <ac:picMk id="29" creationId="{617C217A-503B-2D0F-EC2D-D3139BA6B39B}"/>
          </ac:picMkLst>
        </pc:picChg>
        <pc:picChg chg="add mod">
          <ac:chgData name="り ぶ" userId="e79b0678f96bfbc0" providerId="LiveId" clId="{595503C9-84BD-4231-A1E4-971F7624D016}" dt="2024-06-04T05:03:02.236" v="100" actId="1076"/>
          <ac:picMkLst>
            <pc:docMk/>
            <pc:sldMk cId="571841639" sldId="557"/>
            <ac:picMk id="30" creationId="{B608C28E-DB5B-53A3-032F-ADBE7DD5422D}"/>
          </ac:picMkLst>
        </pc:picChg>
        <pc:cxnChg chg="add mod">
          <ac:chgData name="り ぶ" userId="e79b0678f96bfbc0" providerId="LiveId" clId="{595503C9-84BD-4231-A1E4-971F7624D016}" dt="2024-06-04T05:03:02.236" v="100" actId="1076"/>
          <ac:cxnSpMkLst>
            <pc:docMk/>
            <pc:sldMk cId="571841639" sldId="557"/>
            <ac:cxnSpMk id="33" creationId="{8B6062E2-C03D-28E8-E5C0-68A030A78215}"/>
          </ac:cxnSpMkLst>
        </pc:cxnChg>
      </pc:sldChg>
      <pc:sldChg chg="modSp add mod">
        <pc:chgData name="り ぶ" userId="e79b0678f96bfbc0" providerId="LiveId" clId="{595503C9-84BD-4231-A1E4-971F7624D016}" dt="2024-06-04T05:02:46.499" v="99"/>
        <pc:sldMkLst>
          <pc:docMk/>
          <pc:sldMk cId="1426673241" sldId="558"/>
        </pc:sldMkLst>
        <pc:spChg chg="mod">
          <ac:chgData name="り ぶ" userId="e79b0678f96bfbc0" providerId="LiveId" clId="{595503C9-84BD-4231-A1E4-971F7624D016}" dt="2024-06-04T05:02:46.499" v="99"/>
          <ac:spMkLst>
            <pc:docMk/>
            <pc:sldMk cId="1426673241" sldId="558"/>
            <ac:spMk id="26" creationId="{8765822B-C649-6683-D44E-C7F0DB7070AF}"/>
          </ac:spMkLst>
        </pc:spChg>
      </pc:sldChg>
      <pc:sldChg chg="addSp delSp modSp new mod modClrScheme chgLayout">
        <pc:chgData name="り ぶ" userId="e79b0678f96bfbc0" providerId="LiveId" clId="{595503C9-84BD-4231-A1E4-971F7624D016}" dt="2024-06-23T02:50:09.055" v="1373" actId="20577"/>
        <pc:sldMkLst>
          <pc:docMk/>
          <pc:sldMk cId="510895907" sldId="559"/>
        </pc:sldMkLst>
        <pc:spChg chg="del mod ord">
          <ac:chgData name="り ぶ" userId="e79b0678f96bfbc0" providerId="LiveId" clId="{595503C9-84BD-4231-A1E4-971F7624D016}" dt="2024-06-04T05:04:55.592" v="236" actId="700"/>
          <ac:spMkLst>
            <pc:docMk/>
            <pc:sldMk cId="510895907" sldId="559"/>
            <ac:spMk id="2" creationId="{4D2256B8-E9A5-59F1-4A55-4BA50B4D3DBD}"/>
          </ac:spMkLst>
        </pc:spChg>
        <pc:spChg chg="del">
          <ac:chgData name="り ぶ" userId="e79b0678f96bfbc0" providerId="LiveId" clId="{595503C9-84BD-4231-A1E4-971F7624D016}" dt="2024-06-04T05:04:55.592" v="236" actId="700"/>
          <ac:spMkLst>
            <pc:docMk/>
            <pc:sldMk cId="510895907" sldId="559"/>
            <ac:spMk id="3" creationId="{5C3F75F2-D598-7968-B3FF-8B86D5D2F0AC}"/>
          </ac:spMkLst>
        </pc:spChg>
        <pc:spChg chg="add del mod ord">
          <ac:chgData name="り ぶ" userId="e79b0678f96bfbc0" providerId="LiveId" clId="{595503C9-84BD-4231-A1E4-971F7624D016}" dt="2024-06-04T05:04:59.739" v="237" actId="700"/>
          <ac:spMkLst>
            <pc:docMk/>
            <pc:sldMk cId="510895907" sldId="559"/>
            <ac:spMk id="4" creationId="{A16969A2-60BA-D069-0A29-4DF96FE3BA24}"/>
          </ac:spMkLst>
        </pc:spChg>
        <pc:spChg chg="add mod ord">
          <ac:chgData name="り ぶ" userId="e79b0678f96bfbc0" providerId="LiveId" clId="{595503C9-84BD-4231-A1E4-971F7624D016}" dt="2024-06-04T05:05:08.915" v="252"/>
          <ac:spMkLst>
            <pc:docMk/>
            <pc:sldMk cId="510895907" sldId="559"/>
            <ac:spMk id="5" creationId="{0EDB03D5-4533-ECE4-D1ED-7BBA54F9783C}"/>
          </ac:spMkLst>
        </pc:spChg>
        <pc:spChg chg="add mod ord">
          <ac:chgData name="り ぶ" userId="e79b0678f96bfbc0" providerId="LiveId" clId="{595503C9-84BD-4231-A1E4-971F7624D016}" dt="2024-06-23T02:50:09.055" v="1373" actId="20577"/>
          <ac:spMkLst>
            <pc:docMk/>
            <pc:sldMk cId="510895907" sldId="559"/>
            <ac:spMk id="6" creationId="{CBE00BA6-A9A5-4F1B-675E-017F892B3FE1}"/>
          </ac:spMkLst>
        </pc:spChg>
      </pc:sldChg>
      <pc:sldChg chg="modSp add mod">
        <pc:chgData name="り ぶ" userId="e79b0678f96bfbc0" providerId="LiveId" clId="{595503C9-84BD-4231-A1E4-971F7624D016}" dt="2024-06-23T02:48:24.243" v="1340" actId="14100"/>
        <pc:sldMkLst>
          <pc:docMk/>
          <pc:sldMk cId="2136661841" sldId="561"/>
        </pc:sldMkLst>
        <pc:spChg chg="mod">
          <ac:chgData name="り ぶ" userId="e79b0678f96bfbc0" providerId="LiveId" clId="{595503C9-84BD-4231-A1E4-971F7624D016}" dt="2024-06-23T02:47:42.964" v="1298" actId="20577"/>
          <ac:spMkLst>
            <pc:docMk/>
            <pc:sldMk cId="2136661841" sldId="561"/>
            <ac:spMk id="3" creationId="{74A66E10-5ACC-090D-3D4C-6A69CDE56DC2}"/>
          </ac:spMkLst>
        </pc:spChg>
        <pc:spChg chg="mod">
          <ac:chgData name="り ぶ" userId="e79b0678f96bfbc0" providerId="LiveId" clId="{595503C9-84BD-4231-A1E4-971F7624D016}" dt="2024-06-23T02:48:24.243" v="1340" actId="14100"/>
          <ac:spMkLst>
            <pc:docMk/>
            <pc:sldMk cId="2136661841" sldId="561"/>
            <ac:spMk id="4" creationId="{FA3C4A1A-CC76-1AAB-472D-7FCF5654F1B0}"/>
          </ac:spMkLst>
        </pc:spChg>
        <pc:picChg chg="mod">
          <ac:chgData name="り ぶ" userId="e79b0678f96bfbc0" providerId="LiveId" clId="{595503C9-84BD-4231-A1E4-971F7624D016}" dt="2024-06-23T02:47:55.789" v="1300" actId="1076"/>
          <ac:picMkLst>
            <pc:docMk/>
            <pc:sldMk cId="2136661841" sldId="561"/>
            <ac:picMk id="6" creationId="{3A683F24-B180-B0FF-23AB-BDA8346C9365}"/>
          </ac:picMkLst>
        </pc:picChg>
      </pc:sldChg>
      <pc:sldChg chg="add">
        <pc:chgData name="り ぶ" userId="e79b0678f96bfbc0" providerId="LiveId" clId="{595503C9-84BD-4231-A1E4-971F7624D016}" dt="2024-06-04T05:10:03.082" v="1035"/>
        <pc:sldMkLst>
          <pc:docMk/>
          <pc:sldMk cId="3364481940" sldId="562"/>
        </pc:sldMkLst>
      </pc:sldChg>
      <pc:sldChg chg="add">
        <pc:chgData name="り ぶ" userId="e79b0678f96bfbc0" providerId="LiveId" clId="{595503C9-84BD-4231-A1E4-971F7624D016}" dt="2024-06-04T05:10:03.082" v="1035"/>
        <pc:sldMkLst>
          <pc:docMk/>
          <pc:sldMk cId="3708804742" sldId="563"/>
        </pc:sldMkLst>
      </pc:sldChg>
      <pc:sldChg chg="delSp modSp add mod">
        <pc:chgData name="り ぶ" userId="e79b0678f96bfbc0" providerId="LiveId" clId="{595503C9-84BD-4231-A1E4-971F7624D016}" dt="2024-06-23T03:21:13.120" v="1399" actId="14100"/>
        <pc:sldMkLst>
          <pc:docMk/>
          <pc:sldMk cId="3530586547" sldId="564"/>
        </pc:sldMkLst>
        <pc:spChg chg="del">
          <ac:chgData name="り ぶ" userId="e79b0678f96bfbc0" providerId="LiveId" clId="{595503C9-84BD-4231-A1E4-971F7624D016}" dt="2024-06-23T03:20:39.067" v="1378" actId="478"/>
          <ac:spMkLst>
            <pc:docMk/>
            <pc:sldMk cId="3530586547" sldId="564"/>
            <ac:spMk id="4" creationId="{5D91E7BA-AD19-5BBA-B6C0-5A483944F6F7}"/>
          </ac:spMkLst>
        </pc:spChg>
        <pc:spChg chg="del">
          <ac:chgData name="り ぶ" userId="e79b0678f96bfbc0" providerId="LiveId" clId="{595503C9-84BD-4231-A1E4-971F7624D016}" dt="2024-06-23T03:20:39.067" v="1378" actId="478"/>
          <ac:spMkLst>
            <pc:docMk/>
            <pc:sldMk cId="3530586547" sldId="564"/>
            <ac:spMk id="5" creationId="{51599A0B-C5E6-DAD5-439C-6E712528F934}"/>
          </ac:spMkLst>
        </pc:spChg>
        <pc:spChg chg="mod">
          <ac:chgData name="り ぶ" userId="e79b0678f96bfbc0" providerId="LiveId" clId="{595503C9-84BD-4231-A1E4-971F7624D016}" dt="2024-06-23T03:21:13.120" v="1399" actId="14100"/>
          <ac:spMkLst>
            <pc:docMk/>
            <pc:sldMk cId="3530586547" sldId="564"/>
            <ac:spMk id="6" creationId="{476BB387-6247-DAF8-841E-3306679CE854}"/>
          </ac:spMkLst>
        </pc:spChg>
      </pc:sldChg>
      <pc:sldChg chg="add">
        <pc:chgData name="り ぶ" userId="e79b0678f96bfbc0" providerId="LiveId" clId="{595503C9-84BD-4231-A1E4-971F7624D016}" dt="2024-06-23T03:18:15.850" v="1374"/>
        <pc:sldMkLst>
          <pc:docMk/>
          <pc:sldMk cId="3162241750" sldId="566"/>
        </pc:sldMkLst>
      </pc:sldChg>
      <pc:sldChg chg="add">
        <pc:chgData name="り ぶ" userId="e79b0678f96bfbc0" providerId="LiveId" clId="{595503C9-84BD-4231-A1E4-971F7624D016}" dt="2024-06-04T05:10:03.082" v="1035"/>
        <pc:sldMkLst>
          <pc:docMk/>
          <pc:sldMk cId="631608752" sldId="568"/>
        </pc:sldMkLst>
      </pc:sldChg>
      <pc:sldChg chg="add">
        <pc:chgData name="り ぶ" userId="e79b0678f96bfbc0" providerId="LiveId" clId="{595503C9-84BD-4231-A1E4-971F7624D016}" dt="2024-06-04T05:10:03.082" v="1035"/>
        <pc:sldMkLst>
          <pc:docMk/>
          <pc:sldMk cId="1085644156" sldId="569"/>
        </pc:sldMkLst>
      </pc:sldChg>
      <pc:sldChg chg="add">
        <pc:chgData name="り ぶ" userId="e79b0678f96bfbc0" providerId="LiveId" clId="{595503C9-84BD-4231-A1E4-971F7624D016}" dt="2024-06-04T05:10:03.082" v="1035"/>
        <pc:sldMkLst>
          <pc:docMk/>
          <pc:sldMk cId="4176288618" sldId="579"/>
        </pc:sldMkLst>
      </pc:sldChg>
      <pc:sldChg chg="add">
        <pc:chgData name="り ぶ" userId="e79b0678f96bfbc0" providerId="LiveId" clId="{595503C9-84BD-4231-A1E4-971F7624D016}" dt="2024-06-04T05:10:03.082" v="1035"/>
        <pc:sldMkLst>
          <pc:docMk/>
          <pc:sldMk cId="2719649728" sldId="581"/>
        </pc:sldMkLst>
      </pc:sldChg>
      <pc:sldChg chg="add">
        <pc:chgData name="り ぶ" userId="e79b0678f96bfbc0" providerId="LiveId" clId="{595503C9-84BD-4231-A1E4-971F7624D016}" dt="2024-06-04T05:10:03.082" v="1035"/>
        <pc:sldMkLst>
          <pc:docMk/>
          <pc:sldMk cId="83826238" sldId="601"/>
        </pc:sldMkLst>
      </pc:sldChg>
      <pc:sldChg chg="add">
        <pc:chgData name="り ぶ" userId="e79b0678f96bfbc0" providerId="LiveId" clId="{595503C9-84BD-4231-A1E4-971F7624D016}" dt="2024-06-04T05:10:03.082" v="1035"/>
        <pc:sldMkLst>
          <pc:docMk/>
          <pc:sldMk cId="937523892" sldId="602"/>
        </pc:sldMkLst>
      </pc:sldChg>
      <pc:sldChg chg="modSp add mod">
        <pc:chgData name="り ぶ" userId="e79b0678f96bfbc0" providerId="LiveId" clId="{595503C9-84BD-4231-A1E4-971F7624D016}" dt="2024-06-05T02:04:24.756" v="1153" actId="20577"/>
        <pc:sldMkLst>
          <pc:docMk/>
          <pc:sldMk cId="311755332" sldId="603"/>
        </pc:sldMkLst>
        <pc:spChg chg="mod">
          <ac:chgData name="り ぶ" userId="e79b0678f96bfbc0" providerId="LiveId" clId="{595503C9-84BD-4231-A1E4-971F7624D016}" dt="2024-06-05T02:04:24.756" v="1153" actId="20577"/>
          <ac:spMkLst>
            <pc:docMk/>
            <pc:sldMk cId="311755332" sldId="603"/>
            <ac:spMk id="3" creationId="{461EABB6-1B73-CE2D-912B-D3ED387E6430}"/>
          </ac:spMkLst>
        </pc:spChg>
      </pc:sldChg>
      <pc:sldChg chg="add">
        <pc:chgData name="り ぶ" userId="e79b0678f96bfbc0" providerId="LiveId" clId="{595503C9-84BD-4231-A1E4-971F7624D016}" dt="2024-06-04T05:10:03.082" v="1035"/>
        <pc:sldMkLst>
          <pc:docMk/>
          <pc:sldMk cId="3496517991" sldId="604"/>
        </pc:sldMkLst>
      </pc:sldChg>
      <pc:sldChg chg="add">
        <pc:chgData name="り ぶ" userId="e79b0678f96bfbc0" providerId="LiveId" clId="{595503C9-84BD-4231-A1E4-971F7624D016}" dt="2024-06-04T05:10:03.082" v="1035"/>
        <pc:sldMkLst>
          <pc:docMk/>
          <pc:sldMk cId="483406486" sldId="605"/>
        </pc:sldMkLst>
      </pc:sldChg>
      <pc:sldChg chg="modSp add mod">
        <pc:chgData name="り ぶ" userId="e79b0678f96bfbc0" providerId="LiveId" clId="{595503C9-84BD-4231-A1E4-971F7624D016}" dt="2024-06-05T02:04:31.923" v="1154" actId="20577"/>
        <pc:sldMkLst>
          <pc:docMk/>
          <pc:sldMk cId="2295578774" sldId="606"/>
        </pc:sldMkLst>
        <pc:spChg chg="mod">
          <ac:chgData name="り ぶ" userId="e79b0678f96bfbc0" providerId="LiveId" clId="{595503C9-84BD-4231-A1E4-971F7624D016}" dt="2024-06-05T02:04:31.923" v="1154" actId="20577"/>
          <ac:spMkLst>
            <pc:docMk/>
            <pc:sldMk cId="2295578774" sldId="606"/>
            <ac:spMk id="3" creationId="{461EABB6-1B73-CE2D-912B-D3ED387E6430}"/>
          </ac:spMkLst>
        </pc:spChg>
      </pc:sldChg>
      <pc:sldChg chg="add">
        <pc:chgData name="り ぶ" userId="e79b0678f96bfbc0" providerId="LiveId" clId="{595503C9-84BD-4231-A1E4-971F7624D016}" dt="2024-06-04T05:10:03.082" v="1035"/>
        <pc:sldMkLst>
          <pc:docMk/>
          <pc:sldMk cId="3309090933" sldId="607"/>
        </pc:sldMkLst>
      </pc:sldChg>
      <pc:sldChg chg="add">
        <pc:chgData name="り ぶ" userId="e79b0678f96bfbc0" providerId="LiveId" clId="{595503C9-84BD-4231-A1E4-971F7624D016}" dt="2024-06-04T05:10:03.082" v="1035"/>
        <pc:sldMkLst>
          <pc:docMk/>
          <pc:sldMk cId="2919171283" sldId="608"/>
        </pc:sldMkLst>
      </pc:sldChg>
      <pc:sldChg chg="add">
        <pc:chgData name="り ぶ" userId="e79b0678f96bfbc0" providerId="LiveId" clId="{595503C9-84BD-4231-A1E4-971F7624D016}" dt="2024-06-04T05:10:03.082" v="1035"/>
        <pc:sldMkLst>
          <pc:docMk/>
          <pc:sldMk cId="2845306209" sldId="610"/>
        </pc:sldMkLst>
      </pc:sldChg>
      <pc:sldChg chg="modSp add mod">
        <pc:chgData name="り ぶ" userId="e79b0678f96bfbc0" providerId="LiveId" clId="{595503C9-84BD-4231-A1E4-971F7624D016}" dt="2024-06-04T05:10:58.258" v="1064"/>
        <pc:sldMkLst>
          <pc:docMk/>
          <pc:sldMk cId="3860179885" sldId="611"/>
        </pc:sldMkLst>
        <pc:spChg chg="mod">
          <ac:chgData name="り ぶ" userId="e79b0678f96bfbc0" providerId="LiveId" clId="{595503C9-84BD-4231-A1E4-971F7624D016}" dt="2024-06-04T05:10:58.258" v="1064"/>
          <ac:spMkLst>
            <pc:docMk/>
            <pc:sldMk cId="3860179885" sldId="611"/>
            <ac:spMk id="2" creationId="{733137EE-8B39-DF3C-B3B0-2C44F292F04E}"/>
          </ac:spMkLst>
        </pc:spChg>
      </pc:sldChg>
      <pc:sldChg chg="add">
        <pc:chgData name="り ぶ" userId="e79b0678f96bfbc0" providerId="LiveId" clId="{595503C9-84BD-4231-A1E4-971F7624D016}" dt="2024-06-04T05:10:03.082" v="1035"/>
        <pc:sldMkLst>
          <pc:docMk/>
          <pc:sldMk cId="1105004293" sldId="612"/>
        </pc:sldMkLst>
      </pc:sldChg>
      <pc:sldChg chg="add">
        <pc:chgData name="り ぶ" userId="e79b0678f96bfbc0" providerId="LiveId" clId="{595503C9-84BD-4231-A1E4-971F7624D016}" dt="2024-06-04T05:10:03.082" v="1035"/>
        <pc:sldMkLst>
          <pc:docMk/>
          <pc:sldMk cId="1719328341" sldId="613"/>
        </pc:sldMkLst>
      </pc:sldChg>
      <pc:sldChg chg="add">
        <pc:chgData name="り ぶ" userId="e79b0678f96bfbc0" providerId="LiveId" clId="{595503C9-84BD-4231-A1E4-971F7624D016}" dt="2024-06-04T05:10:03.082" v="1035"/>
        <pc:sldMkLst>
          <pc:docMk/>
          <pc:sldMk cId="3066567238" sldId="614"/>
        </pc:sldMkLst>
      </pc:sldChg>
      <pc:sldChg chg="add">
        <pc:chgData name="り ぶ" userId="e79b0678f96bfbc0" providerId="LiveId" clId="{595503C9-84BD-4231-A1E4-971F7624D016}" dt="2024-06-04T05:10:03.082" v="1035"/>
        <pc:sldMkLst>
          <pc:docMk/>
          <pc:sldMk cId="1612742848" sldId="615"/>
        </pc:sldMkLst>
      </pc:sldChg>
      <pc:sldChg chg="add">
        <pc:chgData name="り ぶ" userId="e79b0678f96bfbc0" providerId="LiveId" clId="{595503C9-84BD-4231-A1E4-971F7624D016}" dt="2024-06-04T05:10:03.082" v="1035"/>
        <pc:sldMkLst>
          <pc:docMk/>
          <pc:sldMk cId="3800816505" sldId="616"/>
        </pc:sldMkLst>
      </pc:sldChg>
      <pc:sldChg chg="add">
        <pc:chgData name="り ぶ" userId="e79b0678f96bfbc0" providerId="LiveId" clId="{595503C9-84BD-4231-A1E4-971F7624D016}" dt="2024-06-04T05:10:03.082" v="1035"/>
        <pc:sldMkLst>
          <pc:docMk/>
          <pc:sldMk cId="1869526391" sldId="617"/>
        </pc:sldMkLst>
      </pc:sldChg>
      <pc:sldChg chg="modSp new mod">
        <pc:chgData name="り ぶ" userId="e79b0678f96bfbc0" providerId="LiveId" clId="{595503C9-84BD-4231-A1E4-971F7624D016}" dt="2024-06-23T02:47:20.553" v="1296"/>
        <pc:sldMkLst>
          <pc:docMk/>
          <pc:sldMk cId="2156490483" sldId="618"/>
        </pc:sldMkLst>
        <pc:spChg chg="mod">
          <ac:chgData name="り ぶ" userId="e79b0678f96bfbc0" providerId="LiveId" clId="{595503C9-84BD-4231-A1E4-971F7624D016}" dt="2024-06-23T02:47:20.553" v="1296"/>
          <ac:spMkLst>
            <pc:docMk/>
            <pc:sldMk cId="2156490483" sldId="618"/>
            <ac:spMk id="2" creationId="{18EF03F2-65AF-CDD2-488A-DA1F795BB164}"/>
          </ac:spMkLst>
        </pc:spChg>
      </pc:sldChg>
      <pc:sldChg chg="add">
        <pc:chgData name="り ぶ" userId="e79b0678f96bfbc0" providerId="LiveId" clId="{595503C9-84BD-4231-A1E4-971F7624D016}" dt="2024-06-23T02:47:36.644" v="1297"/>
        <pc:sldMkLst>
          <pc:docMk/>
          <pc:sldMk cId="2153565202" sldId="619"/>
        </pc:sldMkLst>
      </pc:sldChg>
      <pc:sldChg chg="add">
        <pc:chgData name="り ぶ" userId="e79b0678f96bfbc0" providerId="LiveId" clId="{595503C9-84BD-4231-A1E4-971F7624D016}" dt="2024-06-23T02:47:36.644" v="1297"/>
        <pc:sldMkLst>
          <pc:docMk/>
          <pc:sldMk cId="131422820" sldId="620"/>
        </pc:sldMkLst>
      </pc:sldChg>
      <pc:sldChg chg="add">
        <pc:chgData name="り ぶ" userId="e79b0678f96bfbc0" providerId="LiveId" clId="{595503C9-84BD-4231-A1E4-971F7624D016}" dt="2024-06-23T02:47:36.644" v="1297"/>
        <pc:sldMkLst>
          <pc:docMk/>
          <pc:sldMk cId="3313266945" sldId="621"/>
        </pc:sldMkLst>
      </pc:sldChg>
      <pc:sldChg chg="add">
        <pc:chgData name="り ぶ" userId="e79b0678f96bfbc0" providerId="LiveId" clId="{595503C9-84BD-4231-A1E4-971F7624D016}" dt="2024-06-23T02:47:36.644" v="1297"/>
        <pc:sldMkLst>
          <pc:docMk/>
          <pc:sldMk cId="3360473473" sldId="622"/>
        </pc:sldMkLst>
      </pc:sldChg>
      <pc:sldChg chg="modSp add mod">
        <pc:chgData name="り ぶ" userId="e79b0678f96bfbc0" providerId="LiveId" clId="{595503C9-84BD-4231-A1E4-971F7624D016}" dt="2024-06-23T03:18:24.274" v="1377" actId="20577"/>
        <pc:sldMkLst>
          <pc:docMk/>
          <pc:sldMk cId="3467085786" sldId="623"/>
        </pc:sldMkLst>
        <pc:spChg chg="mod">
          <ac:chgData name="り ぶ" userId="e79b0678f96bfbc0" providerId="LiveId" clId="{595503C9-84BD-4231-A1E4-971F7624D016}" dt="2024-06-23T03:18:21.966" v="1376" actId="20577"/>
          <ac:spMkLst>
            <pc:docMk/>
            <pc:sldMk cId="3467085786" sldId="623"/>
            <ac:spMk id="2" creationId="{C26A106D-D2F4-D946-8CC2-4A7E51FAC025}"/>
          </ac:spMkLst>
        </pc:spChg>
        <pc:spChg chg="mod">
          <ac:chgData name="り ぶ" userId="e79b0678f96bfbc0" providerId="LiveId" clId="{595503C9-84BD-4231-A1E4-971F7624D016}" dt="2024-06-23T03:18:24.274" v="1377" actId="20577"/>
          <ac:spMkLst>
            <pc:docMk/>
            <pc:sldMk cId="3467085786" sldId="623"/>
            <ac:spMk id="3" creationId="{D77EB3DC-5D60-D8AB-BB36-D99A68BCFBF0}"/>
          </ac:spMkLst>
        </pc:spChg>
      </pc:sldChg>
      <pc:sldChg chg="add">
        <pc:chgData name="り ぶ" userId="e79b0678f96bfbc0" providerId="LiveId" clId="{595503C9-84BD-4231-A1E4-971F7624D016}" dt="2024-06-23T03:18:15.850" v="1374"/>
        <pc:sldMkLst>
          <pc:docMk/>
          <pc:sldMk cId="4291912646" sldId="624"/>
        </pc:sldMkLst>
      </pc:sldChg>
    </pc:docChg>
  </pc:docChgLst>
  <pc:docChgLst>
    <pc:chgData name="り ぶ" userId="e79b0678f96bfbc0" providerId="LiveId" clId="{5765B7CD-BF36-4F09-917D-955C007ACE6B}"/>
    <pc:docChg chg="delSld">
      <pc:chgData name="り ぶ" userId="e79b0678f96bfbc0" providerId="LiveId" clId="{5765B7CD-BF36-4F09-917D-955C007ACE6B}" dt="2024-02-03T13:39:28.811" v="0" actId="2696"/>
      <pc:docMkLst>
        <pc:docMk/>
      </pc:docMkLst>
      <pc:sldChg chg="del">
        <pc:chgData name="り ぶ" userId="e79b0678f96bfbc0" providerId="LiveId" clId="{5765B7CD-BF36-4F09-917D-955C007ACE6B}" dt="2024-02-03T13:39:28.811" v="0" actId="2696"/>
        <pc:sldMkLst>
          <pc:docMk/>
          <pc:sldMk cId="692275071" sldId="388"/>
        </pc:sldMkLst>
      </pc:sldChg>
      <pc:sldChg chg="del">
        <pc:chgData name="り ぶ" userId="e79b0678f96bfbc0" providerId="LiveId" clId="{5765B7CD-BF36-4F09-917D-955C007ACE6B}" dt="2024-02-03T13:39:28.811" v="0" actId="2696"/>
        <pc:sldMkLst>
          <pc:docMk/>
          <pc:sldMk cId="694134030" sldId="389"/>
        </pc:sldMkLst>
      </pc:sldChg>
      <pc:sldChg chg="del">
        <pc:chgData name="り ぶ" userId="e79b0678f96bfbc0" providerId="LiveId" clId="{5765B7CD-BF36-4F09-917D-955C007ACE6B}" dt="2024-02-03T13:39:28.811" v="0" actId="2696"/>
        <pc:sldMkLst>
          <pc:docMk/>
          <pc:sldMk cId="1248543260" sldId="392"/>
        </pc:sldMkLst>
      </pc:sldChg>
      <pc:sldChg chg="del">
        <pc:chgData name="り ぶ" userId="e79b0678f96bfbc0" providerId="LiveId" clId="{5765B7CD-BF36-4F09-917D-955C007ACE6B}" dt="2024-02-03T13:39:28.811" v="0" actId="2696"/>
        <pc:sldMkLst>
          <pc:docMk/>
          <pc:sldMk cId="46094535" sldId="393"/>
        </pc:sldMkLst>
      </pc:sldChg>
      <pc:sldChg chg="del">
        <pc:chgData name="り ぶ" userId="e79b0678f96bfbc0" providerId="LiveId" clId="{5765B7CD-BF36-4F09-917D-955C007ACE6B}" dt="2024-02-03T13:39:28.811" v="0" actId="2696"/>
        <pc:sldMkLst>
          <pc:docMk/>
          <pc:sldMk cId="1769115896" sldId="395"/>
        </pc:sldMkLst>
      </pc:sldChg>
      <pc:sldChg chg="del">
        <pc:chgData name="り ぶ" userId="e79b0678f96bfbc0" providerId="LiveId" clId="{5765B7CD-BF36-4F09-917D-955C007ACE6B}" dt="2024-02-03T13:39:28.811" v="0" actId="2696"/>
        <pc:sldMkLst>
          <pc:docMk/>
          <pc:sldMk cId="1999743266" sldId="397"/>
        </pc:sldMkLst>
      </pc:sldChg>
      <pc:sldChg chg="del">
        <pc:chgData name="り ぶ" userId="e79b0678f96bfbc0" providerId="LiveId" clId="{5765B7CD-BF36-4F09-917D-955C007ACE6B}" dt="2024-02-03T13:39:28.811" v="0" actId="2696"/>
        <pc:sldMkLst>
          <pc:docMk/>
          <pc:sldMk cId="4084186953" sldId="398"/>
        </pc:sldMkLst>
      </pc:sldChg>
      <pc:sldChg chg="del">
        <pc:chgData name="り ぶ" userId="e79b0678f96bfbc0" providerId="LiveId" clId="{5765B7CD-BF36-4F09-917D-955C007ACE6B}" dt="2024-02-03T13:39:28.811" v="0" actId="2696"/>
        <pc:sldMkLst>
          <pc:docMk/>
          <pc:sldMk cId="793567912" sldId="399"/>
        </pc:sldMkLst>
      </pc:sldChg>
      <pc:sldChg chg="del">
        <pc:chgData name="り ぶ" userId="e79b0678f96bfbc0" providerId="LiveId" clId="{5765B7CD-BF36-4F09-917D-955C007ACE6B}" dt="2024-02-03T13:39:28.811" v="0" actId="2696"/>
        <pc:sldMkLst>
          <pc:docMk/>
          <pc:sldMk cId="1046349783" sldId="400"/>
        </pc:sldMkLst>
      </pc:sldChg>
      <pc:sldChg chg="del">
        <pc:chgData name="り ぶ" userId="e79b0678f96bfbc0" providerId="LiveId" clId="{5765B7CD-BF36-4F09-917D-955C007ACE6B}" dt="2024-02-03T13:39:28.811" v="0" actId="2696"/>
        <pc:sldMkLst>
          <pc:docMk/>
          <pc:sldMk cId="402782621" sldId="401"/>
        </pc:sldMkLst>
      </pc:sldChg>
    </pc:docChg>
  </pc:docChgLst>
  <pc:docChgLst>
    <pc:chgData name="り ぶ" userId="e79b0678f96bfbc0" providerId="LiveId" clId="{99540704-64AD-46B7-92B5-CF93B3BE39AA}"/>
    <pc:docChg chg="undo custSel addSld delSld modSld sldOrd">
      <pc:chgData name="り ぶ" userId="e79b0678f96bfbc0" providerId="LiveId" clId="{99540704-64AD-46B7-92B5-CF93B3BE39AA}" dt="2024-02-02T05:44:14.061" v="895"/>
      <pc:docMkLst>
        <pc:docMk/>
      </pc:docMkLst>
      <pc:sldChg chg="modSp mod">
        <pc:chgData name="り ぶ" userId="e79b0678f96bfbc0" providerId="LiveId" clId="{99540704-64AD-46B7-92B5-CF93B3BE39AA}" dt="2024-01-07T06:00:52.415" v="58" actId="20577"/>
        <pc:sldMkLst>
          <pc:docMk/>
          <pc:sldMk cId="915836568" sldId="382"/>
        </pc:sldMkLst>
        <pc:spChg chg="mod">
          <ac:chgData name="り ぶ" userId="e79b0678f96bfbc0" providerId="LiveId" clId="{99540704-64AD-46B7-92B5-CF93B3BE39AA}" dt="2024-01-07T06:00:52.415" v="58" actId="20577"/>
          <ac:spMkLst>
            <pc:docMk/>
            <pc:sldMk cId="915836568" sldId="382"/>
            <ac:spMk id="3" creationId="{F4C6C5F0-EE06-7778-8D45-27C6936DA1E4}"/>
          </ac:spMkLst>
        </pc:spChg>
        <pc:spChg chg="mod">
          <ac:chgData name="り ぶ" userId="e79b0678f96bfbc0" providerId="LiveId" clId="{99540704-64AD-46B7-92B5-CF93B3BE39AA}" dt="2024-01-07T05:59:47.264" v="42" actId="14100"/>
          <ac:spMkLst>
            <pc:docMk/>
            <pc:sldMk cId="915836568" sldId="382"/>
            <ac:spMk id="4" creationId="{4F142E00-E156-308A-66D5-FCA64341C1B1}"/>
          </ac:spMkLst>
        </pc:spChg>
      </pc:sldChg>
      <pc:sldChg chg="modSp mod ord">
        <pc:chgData name="り ぶ" userId="e79b0678f96bfbc0" providerId="LiveId" clId="{99540704-64AD-46B7-92B5-CF93B3BE39AA}" dt="2024-02-02T02:24:26.335" v="517"/>
        <pc:sldMkLst>
          <pc:docMk/>
          <pc:sldMk cId="2803378345" sldId="384"/>
        </pc:sldMkLst>
        <pc:spChg chg="mod">
          <ac:chgData name="り ぶ" userId="e79b0678f96bfbc0" providerId="LiveId" clId="{99540704-64AD-46B7-92B5-CF93B3BE39AA}" dt="2024-01-25T00:13:19.262" v="269"/>
          <ac:spMkLst>
            <pc:docMk/>
            <pc:sldMk cId="2803378345" sldId="384"/>
            <ac:spMk id="4" creationId="{234B2E61-2BE7-CB35-ED0D-AE083334140D}"/>
          </ac:spMkLst>
        </pc:spChg>
        <pc:spChg chg="mod">
          <ac:chgData name="り ぶ" userId="e79b0678f96bfbc0" providerId="LiveId" clId="{99540704-64AD-46B7-92B5-CF93B3BE39AA}" dt="2024-01-25T00:13:31.023" v="286" actId="20577"/>
          <ac:spMkLst>
            <pc:docMk/>
            <pc:sldMk cId="2803378345" sldId="384"/>
            <ac:spMk id="5" creationId="{8A3E470E-24FE-090E-D397-3F260E71FD41}"/>
          </ac:spMkLst>
        </pc:spChg>
      </pc:sldChg>
      <pc:sldChg chg="addSp delSp modSp mod">
        <pc:chgData name="り ぶ" userId="e79b0678f96bfbc0" providerId="LiveId" clId="{99540704-64AD-46B7-92B5-CF93B3BE39AA}" dt="2024-02-01T02:41:50.079" v="380"/>
        <pc:sldMkLst>
          <pc:docMk/>
          <pc:sldMk cId="3765560559" sldId="385"/>
        </pc:sldMkLst>
        <pc:spChg chg="mod">
          <ac:chgData name="り ぶ" userId="e79b0678f96bfbc0" providerId="LiveId" clId="{99540704-64AD-46B7-92B5-CF93B3BE39AA}" dt="2024-02-01T02:41:50.079" v="380"/>
          <ac:spMkLst>
            <pc:docMk/>
            <pc:sldMk cId="3765560559" sldId="385"/>
            <ac:spMk id="2" creationId="{1CFA551F-F79B-B983-79B0-A43DD6D39EE2}"/>
          </ac:spMkLst>
        </pc:spChg>
        <pc:spChg chg="add mod">
          <ac:chgData name="り ぶ" userId="e79b0678f96bfbc0" providerId="LiveId" clId="{99540704-64AD-46B7-92B5-CF93B3BE39AA}" dt="2024-01-07T06:03:43.755" v="74" actId="1076"/>
          <ac:spMkLst>
            <pc:docMk/>
            <pc:sldMk cId="3765560559" sldId="385"/>
            <ac:spMk id="5" creationId="{D4C6BF37-05F2-9B96-930B-2004C805D081}"/>
          </ac:spMkLst>
        </pc:spChg>
        <pc:spChg chg="mod">
          <ac:chgData name="り ぶ" userId="e79b0678f96bfbc0" providerId="LiveId" clId="{99540704-64AD-46B7-92B5-CF93B3BE39AA}" dt="2024-01-07T06:05:30.844" v="133" actId="1076"/>
          <ac:spMkLst>
            <pc:docMk/>
            <pc:sldMk cId="3765560559" sldId="385"/>
            <ac:spMk id="7" creationId="{53BA9243-DD56-0AC8-3125-9D4852B117AC}"/>
          </ac:spMkLst>
        </pc:spChg>
        <pc:spChg chg="ord">
          <ac:chgData name="り ぶ" userId="e79b0678f96bfbc0" providerId="LiveId" clId="{99540704-64AD-46B7-92B5-CF93B3BE39AA}" dt="2024-01-07T06:03:31.243" v="71" actId="166"/>
          <ac:spMkLst>
            <pc:docMk/>
            <pc:sldMk cId="3765560559" sldId="385"/>
            <ac:spMk id="10" creationId="{0A217F20-EAD4-F02D-9BB5-A84E139ADCDC}"/>
          </ac:spMkLst>
        </pc:spChg>
        <pc:spChg chg="add del mod">
          <ac:chgData name="り ぶ" userId="e79b0678f96bfbc0" providerId="LiveId" clId="{99540704-64AD-46B7-92B5-CF93B3BE39AA}" dt="2024-01-07T06:04:07.119" v="77" actId="478"/>
          <ac:spMkLst>
            <pc:docMk/>
            <pc:sldMk cId="3765560559" sldId="385"/>
            <ac:spMk id="11" creationId="{B96033D6-AF3A-C067-1B80-C70DB8CC5FC5}"/>
          </ac:spMkLst>
        </pc:spChg>
        <pc:spChg chg="add del">
          <ac:chgData name="り ぶ" userId="e79b0678f96bfbc0" providerId="LiveId" clId="{99540704-64AD-46B7-92B5-CF93B3BE39AA}" dt="2024-01-07T06:04:07.119" v="77" actId="478"/>
          <ac:spMkLst>
            <pc:docMk/>
            <pc:sldMk cId="3765560559" sldId="385"/>
            <ac:spMk id="15" creationId="{FB13E419-8C18-0104-E06D-2943BEEE1871}"/>
          </ac:spMkLst>
        </pc:spChg>
        <pc:spChg chg="add del">
          <ac:chgData name="り ぶ" userId="e79b0678f96bfbc0" providerId="LiveId" clId="{99540704-64AD-46B7-92B5-CF93B3BE39AA}" dt="2024-01-07T06:04:07.119" v="77" actId="478"/>
          <ac:spMkLst>
            <pc:docMk/>
            <pc:sldMk cId="3765560559" sldId="385"/>
            <ac:spMk id="17" creationId="{EDE42121-236C-7126-8668-C45829F1F94B}"/>
          </ac:spMkLst>
        </pc:spChg>
        <pc:spChg chg="add del mod">
          <ac:chgData name="り ぶ" userId="e79b0678f96bfbc0" providerId="LiveId" clId="{99540704-64AD-46B7-92B5-CF93B3BE39AA}" dt="2024-01-07T06:05:41.644" v="164" actId="1076"/>
          <ac:spMkLst>
            <pc:docMk/>
            <pc:sldMk cId="3765560559" sldId="385"/>
            <ac:spMk id="18" creationId="{D6747CBE-FF38-23DB-69F7-62D02ACA68A3}"/>
          </ac:spMkLst>
        </pc:spChg>
        <pc:spChg chg="add mod">
          <ac:chgData name="り ぶ" userId="e79b0678f96bfbc0" providerId="LiveId" clId="{99540704-64AD-46B7-92B5-CF93B3BE39AA}" dt="2024-01-07T06:05:08.353" v="84" actId="1076"/>
          <ac:spMkLst>
            <pc:docMk/>
            <pc:sldMk cId="3765560559" sldId="385"/>
            <ac:spMk id="25" creationId="{E9F71B02-2CD3-0FC6-BE19-B6B29CFC1587}"/>
          </ac:spMkLst>
        </pc:spChg>
        <pc:spChg chg="mod">
          <ac:chgData name="り ぶ" userId="e79b0678f96bfbc0" providerId="LiveId" clId="{99540704-64AD-46B7-92B5-CF93B3BE39AA}" dt="2024-01-07T06:06:42.149" v="226" actId="1076"/>
          <ac:spMkLst>
            <pc:docMk/>
            <pc:sldMk cId="3765560559" sldId="385"/>
            <ac:spMk id="27" creationId="{3DA9B77F-79AD-A220-D801-E787B3CB44BB}"/>
          </ac:spMkLst>
        </pc:spChg>
        <pc:spChg chg="add mod">
          <ac:chgData name="り ぶ" userId="e79b0678f96bfbc0" providerId="LiveId" clId="{99540704-64AD-46B7-92B5-CF93B3BE39AA}" dt="2024-01-07T06:05:58.878" v="166" actId="1076"/>
          <ac:spMkLst>
            <pc:docMk/>
            <pc:sldMk cId="3765560559" sldId="385"/>
            <ac:spMk id="28" creationId="{315C8F73-49BB-1BDB-A699-545ACC361023}"/>
          </ac:spMkLst>
        </pc:spChg>
        <pc:picChg chg="add mod">
          <ac:chgData name="り ぶ" userId="e79b0678f96bfbc0" providerId="LiveId" clId="{99540704-64AD-46B7-92B5-CF93B3BE39AA}" dt="2024-01-07T06:03:26.875" v="70" actId="1076"/>
          <ac:picMkLst>
            <pc:docMk/>
            <pc:sldMk cId="3765560559" sldId="385"/>
            <ac:picMk id="4" creationId="{88593820-4D4E-A661-B9E9-476116237A76}"/>
          </ac:picMkLst>
        </pc:picChg>
        <pc:picChg chg="del">
          <ac:chgData name="り ぶ" userId="e79b0678f96bfbc0" providerId="LiveId" clId="{99540704-64AD-46B7-92B5-CF93B3BE39AA}" dt="2024-01-07T06:03:23.474" v="69" actId="21"/>
          <ac:picMkLst>
            <pc:docMk/>
            <pc:sldMk cId="3765560559" sldId="385"/>
            <ac:picMk id="6" creationId="{C8D39A80-12D7-31C7-F000-012BEB6C0F79}"/>
          </ac:picMkLst>
        </pc:picChg>
        <pc:picChg chg="add del">
          <ac:chgData name="り ぶ" userId="e79b0678f96bfbc0" providerId="LiveId" clId="{99540704-64AD-46B7-92B5-CF93B3BE39AA}" dt="2024-01-07T06:04:07.119" v="77" actId="478"/>
          <ac:picMkLst>
            <pc:docMk/>
            <pc:sldMk cId="3765560559" sldId="385"/>
            <ac:picMk id="13" creationId="{D4A7F3F3-E5D9-A9DA-36A0-23BBC4248B64}"/>
          </ac:picMkLst>
        </pc:picChg>
        <pc:picChg chg="add del">
          <ac:chgData name="り ぶ" userId="e79b0678f96bfbc0" providerId="LiveId" clId="{99540704-64AD-46B7-92B5-CF93B3BE39AA}" dt="2024-01-07T06:04:00.338" v="76" actId="21"/>
          <ac:picMkLst>
            <pc:docMk/>
            <pc:sldMk cId="3765560559" sldId="385"/>
            <ac:picMk id="14" creationId="{9102D929-BDEF-2260-D6F3-A2703A7FC119}"/>
          </ac:picMkLst>
        </pc:picChg>
        <pc:picChg chg="add mod">
          <ac:chgData name="り ぶ" userId="e79b0678f96bfbc0" providerId="LiveId" clId="{99540704-64AD-46B7-92B5-CF93B3BE39AA}" dt="2024-01-07T06:04:53.036" v="80" actId="1076"/>
          <ac:picMkLst>
            <pc:docMk/>
            <pc:sldMk cId="3765560559" sldId="385"/>
            <ac:picMk id="19" creationId="{5EF08510-31C3-972D-7B00-76D74BBC0D71}"/>
          </ac:picMkLst>
        </pc:picChg>
      </pc:sldChg>
      <pc:sldChg chg="modSp del mod">
        <pc:chgData name="り ぶ" userId="e79b0678f96bfbc0" providerId="LiveId" clId="{99540704-64AD-46B7-92B5-CF93B3BE39AA}" dt="2024-02-02T02:22:52.080" v="381" actId="2696"/>
        <pc:sldMkLst>
          <pc:docMk/>
          <pc:sldMk cId="525914061" sldId="386"/>
        </pc:sldMkLst>
        <pc:spChg chg="mod">
          <ac:chgData name="り ぶ" userId="e79b0678f96bfbc0" providerId="LiveId" clId="{99540704-64AD-46B7-92B5-CF93B3BE39AA}" dt="2024-01-25T00:14:19.614" v="330"/>
          <ac:spMkLst>
            <pc:docMk/>
            <pc:sldMk cId="525914061" sldId="386"/>
            <ac:spMk id="16" creationId="{C892717E-B1F0-FC80-4BA7-B37C371695BF}"/>
          </ac:spMkLst>
        </pc:spChg>
      </pc:sldChg>
      <pc:sldChg chg="modSp add mod">
        <pc:chgData name="り ぶ" userId="e79b0678f96bfbc0" providerId="LiveId" clId="{99540704-64AD-46B7-92B5-CF93B3BE39AA}" dt="2024-02-02T02:23:19.354" v="408"/>
        <pc:sldMkLst>
          <pc:docMk/>
          <pc:sldMk cId="1855547603" sldId="386"/>
        </pc:sldMkLst>
        <pc:spChg chg="mod">
          <ac:chgData name="り ぶ" userId="e79b0678f96bfbc0" providerId="LiveId" clId="{99540704-64AD-46B7-92B5-CF93B3BE39AA}" dt="2024-02-02T02:23:19.354" v="408"/>
          <ac:spMkLst>
            <pc:docMk/>
            <pc:sldMk cId="1855547603" sldId="386"/>
            <ac:spMk id="2" creationId="{AEE5861C-3AF9-BA52-7F11-7EAB1E6CCCE2}"/>
          </ac:spMkLst>
        </pc:spChg>
      </pc:sldChg>
      <pc:sldChg chg="modSp mod">
        <pc:chgData name="り ぶ" userId="e79b0678f96bfbc0" providerId="LiveId" clId="{99540704-64AD-46B7-92B5-CF93B3BE39AA}" dt="2024-02-02T03:27:43.462" v="803" actId="20577"/>
        <pc:sldMkLst>
          <pc:docMk/>
          <pc:sldMk cId="823133133" sldId="387"/>
        </pc:sldMkLst>
        <pc:spChg chg="mod">
          <ac:chgData name="り ぶ" userId="e79b0678f96bfbc0" providerId="LiveId" clId="{99540704-64AD-46B7-92B5-CF93B3BE39AA}" dt="2024-02-02T03:27:25.120" v="801"/>
          <ac:spMkLst>
            <pc:docMk/>
            <pc:sldMk cId="823133133" sldId="387"/>
            <ac:spMk id="2" creationId="{C020C61F-79A6-B644-4C8A-3C6A5DAF7A7B}"/>
          </ac:spMkLst>
        </pc:spChg>
        <pc:spChg chg="mod">
          <ac:chgData name="り ぶ" userId="e79b0678f96bfbc0" providerId="LiveId" clId="{99540704-64AD-46B7-92B5-CF93B3BE39AA}" dt="2024-02-02T03:27:43.462" v="803" actId="20577"/>
          <ac:spMkLst>
            <pc:docMk/>
            <pc:sldMk cId="823133133" sldId="387"/>
            <ac:spMk id="5" creationId="{07DDBCBE-8112-048E-9063-109CB104BEE8}"/>
          </ac:spMkLst>
        </pc:spChg>
      </pc:sldChg>
      <pc:sldChg chg="del">
        <pc:chgData name="り ぶ" userId="e79b0678f96bfbc0" providerId="LiveId" clId="{99540704-64AD-46B7-92B5-CF93B3BE39AA}" dt="2024-01-07T06:15:14.045" v="229" actId="2696"/>
        <pc:sldMkLst>
          <pc:docMk/>
          <pc:sldMk cId="2793555646" sldId="390"/>
        </pc:sldMkLst>
      </pc:sldChg>
      <pc:sldChg chg="del">
        <pc:chgData name="り ぶ" userId="e79b0678f96bfbc0" providerId="LiveId" clId="{99540704-64AD-46B7-92B5-CF93B3BE39AA}" dt="2024-01-07T06:10:00.179" v="228" actId="2696"/>
        <pc:sldMkLst>
          <pc:docMk/>
          <pc:sldMk cId="3910922472" sldId="391"/>
        </pc:sldMkLst>
      </pc:sldChg>
      <pc:sldChg chg="modSp mod">
        <pc:chgData name="り ぶ" userId="e79b0678f96bfbc0" providerId="LiveId" clId="{99540704-64AD-46B7-92B5-CF93B3BE39AA}" dt="2024-01-25T00:16:23.711" v="351"/>
        <pc:sldMkLst>
          <pc:docMk/>
          <pc:sldMk cId="1248543260" sldId="392"/>
        </pc:sldMkLst>
        <pc:spChg chg="mod">
          <ac:chgData name="り ぶ" userId="e79b0678f96bfbc0" providerId="LiveId" clId="{99540704-64AD-46B7-92B5-CF93B3BE39AA}" dt="2024-01-25T00:16:23.711" v="351"/>
          <ac:spMkLst>
            <pc:docMk/>
            <pc:sldMk cId="1248543260" sldId="392"/>
            <ac:spMk id="2" creationId="{C038CE32-DF60-0EF3-6889-F390F2ED5AF1}"/>
          </ac:spMkLst>
        </pc:spChg>
      </pc:sldChg>
      <pc:sldChg chg="add">
        <pc:chgData name="り ぶ" userId="e79b0678f96bfbc0" providerId="LiveId" clId="{99540704-64AD-46B7-92B5-CF93B3BE39AA}" dt="2024-01-07T06:09:57.572" v="227"/>
        <pc:sldMkLst>
          <pc:docMk/>
          <pc:sldMk cId="402782621" sldId="401"/>
        </pc:sldMkLst>
      </pc:sldChg>
      <pc:sldChg chg="delSp add del mod">
        <pc:chgData name="り ぶ" userId="e79b0678f96bfbc0" providerId="LiveId" clId="{99540704-64AD-46B7-92B5-CF93B3BE39AA}" dt="2024-01-25T00:18:30.854" v="355" actId="2696"/>
        <pc:sldMkLst>
          <pc:docMk/>
          <pc:sldMk cId="929751347" sldId="402"/>
        </pc:sldMkLst>
        <pc:spChg chg="del">
          <ac:chgData name="り ぶ" userId="e79b0678f96bfbc0" providerId="LiveId" clId="{99540704-64AD-46B7-92B5-CF93B3BE39AA}" dt="2024-01-25T00:16:04.111" v="332" actId="478"/>
          <ac:spMkLst>
            <pc:docMk/>
            <pc:sldMk cId="929751347" sldId="402"/>
            <ac:spMk id="20" creationId="{6B7CE074-8DF4-D104-2FD5-E444DC3F9EF4}"/>
          </ac:spMkLst>
        </pc:spChg>
      </pc:sldChg>
      <pc:sldChg chg="add del ord">
        <pc:chgData name="り ぶ" userId="e79b0678f96bfbc0" providerId="LiveId" clId="{99540704-64AD-46B7-92B5-CF93B3BE39AA}" dt="2024-02-02T04:28:03.789" v="807" actId="2696"/>
        <pc:sldMkLst>
          <pc:docMk/>
          <pc:sldMk cId="2947577912" sldId="402"/>
        </pc:sldMkLst>
      </pc:sldChg>
      <pc:sldChg chg="add">
        <pc:chgData name="り ぶ" userId="e79b0678f96bfbc0" providerId="LiveId" clId="{99540704-64AD-46B7-92B5-CF93B3BE39AA}" dt="2024-01-25T00:18:25.652" v="354"/>
        <pc:sldMkLst>
          <pc:docMk/>
          <pc:sldMk cId="262102596" sldId="403"/>
        </pc:sldMkLst>
      </pc:sldChg>
      <pc:sldChg chg="add del">
        <pc:chgData name="り ぶ" userId="e79b0678f96bfbc0" providerId="LiveId" clId="{99540704-64AD-46B7-92B5-CF93B3BE39AA}" dt="2024-01-25T00:18:21.135" v="353" actId="2696"/>
        <pc:sldMkLst>
          <pc:docMk/>
          <pc:sldMk cId="1838657718" sldId="403"/>
        </pc:sldMkLst>
      </pc:sldChg>
      <pc:sldChg chg="add">
        <pc:chgData name="り ぶ" userId="e79b0678f96bfbc0" providerId="LiveId" clId="{99540704-64AD-46B7-92B5-CF93B3BE39AA}" dt="2024-02-01T00:52:53.186" v="357"/>
        <pc:sldMkLst>
          <pc:docMk/>
          <pc:sldMk cId="12121566" sldId="404"/>
        </pc:sldMkLst>
      </pc:sldChg>
      <pc:sldChg chg="modSp new mod ord">
        <pc:chgData name="り ぶ" userId="e79b0678f96bfbc0" providerId="LiveId" clId="{99540704-64AD-46B7-92B5-CF93B3BE39AA}" dt="2024-02-02T05:44:14.061" v="895"/>
        <pc:sldMkLst>
          <pc:docMk/>
          <pc:sldMk cId="1878946452" sldId="405"/>
        </pc:sldMkLst>
        <pc:spChg chg="mod">
          <ac:chgData name="り ぶ" userId="e79b0678f96bfbc0" providerId="LiveId" clId="{99540704-64AD-46B7-92B5-CF93B3BE39AA}" dt="2024-02-02T02:23:54.584" v="453"/>
          <ac:spMkLst>
            <pc:docMk/>
            <pc:sldMk cId="1878946452" sldId="405"/>
            <ac:spMk id="2" creationId="{FF6F65B9-5503-A477-BECC-D17B01DDC9AA}"/>
          </ac:spMkLst>
        </pc:spChg>
        <pc:spChg chg="mod">
          <ac:chgData name="り ぶ" userId="e79b0678f96bfbc0" providerId="LiveId" clId="{99540704-64AD-46B7-92B5-CF93B3BE39AA}" dt="2024-02-02T05:44:14.061" v="895"/>
          <ac:spMkLst>
            <pc:docMk/>
            <pc:sldMk cId="1878946452" sldId="405"/>
            <ac:spMk id="3" creationId="{EAAE3371-97FC-9188-6817-9710762724A5}"/>
          </ac:spMkLst>
        </pc:spChg>
      </pc:sldChg>
      <pc:sldChg chg="add">
        <pc:chgData name="り ぶ" userId="e79b0678f96bfbc0" providerId="LiveId" clId="{99540704-64AD-46B7-92B5-CF93B3BE39AA}" dt="2024-02-02T04:28:00.962" v="806"/>
        <pc:sldMkLst>
          <pc:docMk/>
          <pc:sldMk cId="301633798" sldId="406"/>
        </pc:sldMkLst>
      </pc:sldChg>
    </pc:docChg>
  </pc:docChgLst>
  <pc:docChgLst>
    <pc:chgData name="り ぶ" userId="e79b0678f96bfbc0" providerId="LiveId" clId="{5C2A5CAC-FA96-449B-9A3E-6610F4E0509E}"/>
    <pc:docChg chg="addSld delSld modSld">
      <pc:chgData name="り ぶ" userId="e79b0678f96bfbc0" providerId="LiveId" clId="{5C2A5CAC-FA96-449B-9A3E-6610F4E0509E}" dt="2024-06-22T22:08:59.738" v="88" actId="2696"/>
      <pc:docMkLst>
        <pc:docMk/>
      </pc:docMkLst>
      <pc:sldChg chg="modSp mod">
        <pc:chgData name="り ぶ" userId="e79b0678f96bfbc0" providerId="LiveId" clId="{5C2A5CAC-FA96-449B-9A3E-6610F4E0509E}" dt="2024-06-22T22:08:56.047" v="87" actId="20577"/>
        <pc:sldMkLst>
          <pc:docMk/>
          <pc:sldMk cId="510895907" sldId="559"/>
        </pc:sldMkLst>
        <pc:spChg chg="mod">
          <ac:chgData name="り ぶ" userId="e79b0678f96bfbc0" providerId="LiveId" clId="{5C2A5CAC-FA96-449B-9A3E-6610F4E0509E}" dt="2024-06-22T22:08:56.047" v="87" actId="20577"/>
          <ac:spMkLst>
            <pc:docMk/>
            <pc:sldMk cId="510895907" sldId="559"/>
            <ac:spMk id="6" creationId="{CBE00BA6-A9A5-4F1B-675E-017F892B3FE1}"/>
          </ac:spMkLst>
        </pc:spChg>
      </pc:sldChg>
      <pc:sldChg chg="modSp new del mod">
        <pc:chgData name="り ぶ" userId="e79b0678f96bfbc0" providerId="LiveId" clId="{5C2A5CAC-FA96-449B-9A3E-6610F4E0509E}" dt="2024-06-22T22:08:59.738" v="88" actId="2696"/>
        <pc:sldMkLst>
          <pc:docMk/>
          <pc:sldMk cId="1025030223" sldId="618"/>
        </pc:sldMkLst>
        <pc:spChg chg="mod">
          <ac:chgData name="り ぶ" userId="e79b0678f96bfbc0" providerId="LiveId" clId="{5C2A5CAC-FA96-449B-9A3E-6610F4E0509E}" dt="2024-06-22T22:07:51.497" v="86"/>
          <ac:spMkLst>
            <pc:docMk/>
            <pc:sldMk cId="1025030223" sldId="618"/>
            <ac:spMk id="2" creationId="{D42DF33A-C295-72B9-2C29-C90D5A33E6FD}"/>
          </ac:spMkLst>
        </pc:spChg>
      </pc:sldChg>
    </pc:docChg>
  </pc:docChgLst>
  <pc:docChgLst>
    <pc:chgData name="り ぶ" userId="e79b0678f96bfbc0" providerId="LiveId" clId="{133593E3-A8B3-48D7-9794-00D3F46BD526}"/>
    <pc:docChg chg="custSel addSld delSld modSld sldOrd">
      <pc:chgData name="り ぶ" userId="e79b0678f96bfbc0" providerId="LiveId" clId="{133593E3-A8B3-48D7-9794-00D3F46BD526}" dt="2024-04-04T08:47:22.380" v="311" actId="2696"/>
      <pc:docMkLst>
        <pc:docMk/>
      </pc:docMkLst>
      <pc:sldChg chg="delSp modSp mod">
        <pc:chgData name="り ぶ" userId="e79b0678f96bfbc0" providerId="LiveId" clId="{133593E3-A8B3-48D7-9794-00D3F46BD526}" dt="2024-04-04T08:39:15.452" v="151" actId="21"/>
        <pc:sldMkLst>
          <pc:docMk/>
          <pc:sldMk cId="2803378345" sldId="384"/>
        </pc:sldMkLst>
        <pc:spChg chg="mod">
          <ac:chgData name="り ぶ" userId="e79b0678f96bfbc0" providerId="LiveId" clId="{133593E3-A8B3-48D7-9794-00D3F46BD526}" dt="2024-04-04T08:39:00.779" v="150" actId="20577"/>
          <ac:spMkLst>
            <pc:docMk/>
            <pc:sldMk cId="2803378345" sldId="384"/>
            <ac:spMk id="4" creationId="{234B2E61-2BE7-CB35-ED0D-AE083334140D}"/>
          </ac:spMkLst>
        </pc:spChg>
        <pc:spChg chg="mod">
          <ac:chgData name="り ぶ" userId="e79b0678f96bfbc0" providerId="LiveId" clId="{133593E3-A8B3-48D7-9794-00D3F46BD526}" dt="2024-04-04T08:38:42.392" v="143" actId="1076"/>
          <ac:spMkLst>
            <pc:docMk/>
            <pc:sldMk cId="2803378345" sldId="384"/>
            <ac:spMk id="5" creationId="{8A3E470E-24FE-090E-D397-3F260E71FD41}"/>
          </ac:spMkLst>
        </pc:spChg>
        <pc:spChg chg="del">
          <ac:chgData name="り ぶ" userId="e79b0678f96bfbc0" providerId="LiveId" clId="{133593E3-A8B3-48D7-9794-00D3F46BD526}" dt="2024-04-04T08:39:15.452" v="151" actId="21"/>
          <ac:spMkLst>
            <pc:docMk/>
            <pc:sldMk cId="2803378345" sldId="384"/>
            <ac:spMk id="6" creationId="{FA2D12E6-EBF8-F0A2-8821-B11BA26DFF71}"/>
          </ac:spMkLst>
        </pc:spChg>
      </pc:sldChg>
      <pc:sldChg chg="modSp mod">
        <pc:chgData name="り ぶ" userId="e79b0678f96bfbc0" providerId="LiveId" clId="{133593E3-A8B3-48D7-9794-00D3F46BD526}" dt="2024-04-04T08:37:17.220" v="121" actId="14100"/>
        <pc:sldMkLst>
          <pc:docMk/>
          <pc:sldMk cId="1855547603" sldId="386"/>
        </pc:sldMkLst>
        <pc:spChg chg="mod">
          <ac:chgData name="り ぶ" userId="e79b0678f96bfbc0" providerId="LiveId" clId="{133593E3-A8B3-48D7-9794-00D3F46BD526}" dt="2024-04-04T08:37:17.220" v="121" actId="14100"/>
          <ac:spMkLst>
            <pc:docMk/>
            <pc:sldMk cId="1855547603" sldId="386"/>
            <ac:spMk id="16" creationId="{6E1E7BC2-16B1-904F-5FC6-58DD06B3C5AA}"/>
          </ac:spMkLst>
        </pc:spChg>
      </pc:sldChg>
      <pc:sldChg chg="del">
        <pc:chgData name="り ぶ" userId="e79b0678f96bfbc0" providerId="LiveId" clId="{133593E3-A8B3-48D7-9794-00D3F46BD526}" dt="2024-04-04T08:47:22.380" v="311" actId="2696"/>
        <pc:sldMkLst>
          <pc:docMk/>
          <pc:sldMk cId="823133133" sldId="387"/>
        </pc:sldMkLst>
      </pc:sldChg>
      <pc:sldChg chg="ord">
        <pc:chgData name="り ぶ" userId="e79b0678f96bfbc0" providerId="LiveId" clId="{133593E3-A8B3-48D7-9794-00D3F46BD526}" dt="2024-04-04T08:40:16.653" v="153"/>
        <pc:sldMkLst>
          <pc:docMk/>
          <pc:sldMk cId="12121566" sldId="404"/>
        </pc:sldMkLst>
      </pc:sldChg>
      <pc:sldChg chg="modSp mod">
        <pc:chgData name="り ぶ" userId="e79b0678f96bfbc0" providerId="LiveId" clId="{133593E3-A8B3-48D7-9794-00D3F46BD526}" dt="2024-04-04T08:37:52.863" v="140" actId="20577"/>
        <pc:sldMkLst>
          <pc:docMk/>
          <pc:sldMk cId="1878946452" sldId="405"/>
        </pc:sldMkLst>
        <pc:spChg chg="mod">
          <ac:chgData name="り ぶ" userId="e79b0678f96bfbc0" providerId="LiveId" clId="{133593E3-A8B3-48D7-9794-00D3F46BD526}" dt="2024-04-04T08:37:52.863" v="140" actId="20577"/>
          <ac:spMkLst>
            <pc:docMk/>
            <pc:sldMk cId="1878946452" sldId="405"/>
            <ac:spMk id="3" creationId="{EAAE3371-97FC-9188-6817-9710762724A5}"/>
          </ac:spMkLst>
        </pc:spChg>
      </pc:sldChg>
      <pc:sldChg chg="modSp mod">
        <pc:chgData name="り ぶ" userId="e79b0678f96bfbc0" providerId="LiveId" clId="{133593E3-A8B3-48D7-9794-00D3F46BD526}" dt="2024-04-04T08:36:15.329" v="82" actId="14100"/>
        <pc:sldMkLst>
          <pc:docMk/>
          <pc:sldMk cId="1696386486" sldId="410"/>
        </pc:sldMkLst>
        <pc:spChg chg="mod">
          <ac:chgData name="り ぶ" userId="e79b0678f96bfbc0" providerId="LiveId" clId="{133593E3-A8B3-48D7-9794-00D3F46BD526}" dt="2024-04-04T08:36:15.329" v="82" actId="14100"/>
          <ac:spMkLst>
            <pc:docMk/>
            <pc:sldMk cId="1696386486" sldId="410"/>
            <ac:spMk id="5" creationId="{71C2A481-9E6D-C82D-1AC7-7C4A18C85C4F}"/>
          </ac:spMkLst>
        </pc:spChg>
      </pc:sldChg>
      <pc:sldChg chg="modSp new mod">
        <pc:chgData name="り ぶ" userId="e79b0678f96bfbc0" providerId="LiveId" clId="{133593E3-A8B3-48D7-9794-00D3F46BD526}" dt="2024-04-04T08:34:52.650" v="51"/>
        <pc:sldMkLst>
          <pc:docMk/>
          <pc:sldMk cId="1078225765" sldId="416"/>
        </pc:sldMkLst>
        <pc:spChg chg="mod">
          <ac:chgData name="り ぶ" userId="e79b0678f96bfbc0" providerId="LiveId" clId="{133593E3-A8B3-48D7-9794-00D3F46BD526}" dt="2024-04-04T08:34:52.650" v="51"/>
          <ac:spMkLst>
            <pc:docMk/>
            <pc:sldMk cId="1078225765" sldId="416"/>
            <ac:spMk id="2" creationId="{6CFFFB0D-68F4-ED6B-D3F5-394700E864B5}"/>
          </ac:spMkLst>
        </pc:spChg>
      </pc:sldChg>
      <pc:sldChg chg="modSp new mod">
        <pc:chgData name="り ぶ" userId="e79b0678f96bfbc0" providerId="LiveId" clId="{133593E3-A8B3-48D7-9794-00D3F46BD526}" dt="2024-04-04T08:40:45.055" v="206"/>
        <pc:sldMkLst>
          <pc:docMk/>
          <pc:sldMk cId="2162356284" sldId="417"/>
        </pc:sldMkLst>
        <pc:spChg chg="mod">
          <ac:chgData name="り ぶ" userId="e79b0678f96bfbc0" providerId="LiveId" clId="{133593E3-A8B3-48D7-9794-00D3F46BD526}" dt="2024-04-04T08:40:45.055" v="206"/>
          <ac:spMkLst>
            <pc:docMk/>
            <pc:sldMk cId="2162356284" sldId="417"/>
            <ac:spMk id="2" creationId="{272FEE3A-9C2F-A2FD-06CE-B569F637A416}"/>
          </ac:spMkLst>
        </pc:spChg>
      </pc:sldChg>
      <pc:sldChg chg="add del">
        <pc:chgData name="り ぶ" userId="e79b0678f96bfbc0" providerId="LiveId" clId="{133593E3-A8B3-48D7-9794-00D3F46BD526}" dt="2024-04-04T08:41:11.307" v="208" actId="2696"/>
        <pc:sldMkLst>
          <pc:docMk/>
          <pc:sldMk cId="3149769201" sldId="509"/>
        </pc:sldMkLst>
      </pc:sldChg>
      <pc:sldChg chg="add">
        <pc:chgData name="り ぶ" userId="e79b0678f96bfbc0" providerId="LiveId" clId="{133593E3-A8B3-48D7-9794-00D3F46BD526}" dt="2024-04-04T08:40:56.412" v="207"/>
        <pc:sldMkLst>
          <pc:docMk/>
          <pc:sldMk cId="223806428" sldId="511"/>
        </pc:sldMkLst>
      </pc:sldChg>
      <pc:sldChg chg="add">
        <pc:chgData name="り ぶ" userId="e79b0678f96bfbc0" providerId="LiveId" clId="{133593E3-A8B3-48D7-9794-00D3F46BD526}" dt="2024-04-04T08:40:56.412" v="207"/>
        <pc:sldMkLst>
          <pc:docMk/>
          <pc:sldMk cId="3408879859" sldId="512"/>
        </pc:sldMkLst>
      </pc:sldChg>
      <pc:sldChg chg="add">
        <pc:chgData name="り ぶ" userId="e79b0678f96bfbc0" providerId="LiveId" clId="{133593E3-A8B3-48D7-9794-00D3F46BD526}" dt="2024-04-04T08:40:56.412" v="207"/>
        <pc:sldMkLst>
          <pc:docMk/>
          <pc:sldMk cId="470763989" sldId="513"/>
        </pc:sldMkLst>
      </pc:sldChg>
      <pc:sldChg chg="add">
        <pc:chgData name="り ぶ" userId="e79b0678f96bfbc0" providerId="LiveId" clId="{133593E3-A8B3-48D7-9794-00D3F46BD526}" dt="2024-04-04T08:40:56.412" v="207"/>
        <pc:sldMkLst>
          <pc:docMk/>
          <pc:sldMk cId="10305898" sldId="517"/>
        </pc:sldMkLst>
      </pc:sldChg>
      <pc:sldChg chg="add">
        <pc:chgData name="り ぶ" userId="e79b0678f96bfbc0" providerId="LiveId" clId="{133593E3-A8B3-48D7-9794-00D3F46BD526}" dt="2024-04-04T08:40:56.412" v="207"/>
        <pc:sldMkLst>
          <pc:docMk/>
          <pc:sldMk cId="714215342" sldId="518"/>
        </pc:sldMkLst>
      </pc:sldChg>
      <pc:sldChg chg="add">
        <pc:chgData name="り ぶ" userId="e79b0678f96bfbc0" providerId="LiveId" clId="{133593E3-A8B3-48D7-9794-00D3F46BD526}" dt="2024-04-04T08:40:56.412" v="207"/>
        <pc:sldMkLst>
          <pc:docMk/>
          <pc:sldMk cId="658225683" sldId="519"/>
        </pc:sldMkLst>
      </pc:sldChg>
      <pc:sldChg chg="add">
        <pc:chgData name="り ぶ" userId="e79b0678f96bfbc0" providerId="LiveId" clId="{133593E3-A8B3-48D7-9794-00D3F46BD526}" dt="2024-04-04T08:40:56.412" v="207"/>
        <pc:sldMkLst>
          <pc:docMk/>
          <pc:sldMk cId="2531380792" sldId="520"/>
        </pc:sldMkLst>
      </pc:sldChg>
      <pc:sldChg chg="add">
        <pc:chgData name="り ぶ" userId="e79b0678f96bfbc0" providerId="LiveId" clId="{133593E3-A8B3-48D7-9794-00D3F46BD526}" dt="2024-04-04T08:40:56.412" v="207"/>
        <pc:sldMkLst>
          <pc:docMk/>
          <pc:sldMk cId="2744630935" sldId="521"/>
        </pc:sldMkLst>
      </pc:sldChg>
      <pc:sldChg chg="add">
        <pc:chgData name="り ぶ" userId="e79b0678f96bfbc0" providerId="LiveId" clId="{133593E3-A8B3-48D7-9794-00D3F46BD526}" dt="2024-04-04T08:40:56.412" v="207"/>
        <pc:sldMkLst>
          <pc:docMk/>
          <pc:sldMk cId="1703072708" sldId="522"/>
        </pc:sldMkLst>
      </pc:sldChg>
      <pc:sldChg chg="add">
        <pc:chgData name="り ぶ" userId="e79b0678f96bfbc0" providerId="LiveId" clId="{133593E3-A8B3-48D7-9794-00D3F46BD526}" dt="2024-04-04T08:40:56.412" v="207"/>
        <pc:sldMkLst>
          <pc:docMk/>
          <pc:sldMk cId="2555744823" sldId="523"/>
        </pc:sldMkLst>
      </pc:sldChg>
      <pc:sldChg chg="modSp add mod">
        <pc:chgData name="り ぶ" userId="e79b0678f96bfbc0" providerId="LiveId" clId="{133593E3-A8B3-48D7-9794-00D3F46BD526}" dt="2024-04-04T08:45:10.725" v="309" actId="20577"/>
        <pc:sldMkLst>
          <pc:docMk/>
          <pc:sldMk cId="1752134475" sldId="539"/>
        </pc:sldMkLst>
        <pc:spChg chg="mod">
          <ac:chgData name="り ぶ" userId="e79b0678f96bfbc0" providerId="LiveId" clId="{133593E3-A8B3-48D7-9794-00D3F46BD526}" dt="2024-04-04T08:45:10.725" v="309" actId="20577"/>
          <ac:spMkLst>
            <pc:docMk/>
            <pc:sldMk cId="1752134475" sldId="539"/>
            <ac:spMk id="11" creationId="{788B9BFA-AAE4-02A1-D2BF-E76F180E4C00}"/>
          </ac:spMkLst>
        </pc:spChg>
      </pc:sldChg>
      <pc:sldChg chg="add">
        <pc:chgData name="り ぶ" userId="e79b0678f96bfbc0" providerId="LiveId" clId="{133593E3-A8B3-48D7-9794-00D3F46BD526}" dt="2024-04-04T08:40:56.412" v="207"/>
        <pc:sldMkLst>
          <pc:docMk/>
          <pc:sldMk cId="497262359" sldId="540"/>
        </pc:sldMkLst>
      </pc:sldChg>
      <pc:sldChg chg="add">
        <pc:chgData name="り ぶ" userId="e79b0678f96bfbc0" providerId="LiveId" clId="{133593E3-A8B3-48D7-9794-00D3F46BD526}" dt="2024-04-04T08:40:56.412" v="207"/>
        <pc:sldMkLst>
          <pc:docMk/>
          <pc:sldMk cId="1278480328" sldId="541"/>
        </pc:sldMkLst>
      </pc:sldChg>
      <pc:sldChg chg="add">
        <pc:chgData name="り ぶ" userId="e79b0678f96bfbc0" providerId="LiveId" clId="{133593E3-A8B3-48D7-9794-00D3F46BD526}" dt="2024-04-04T08:40:56.412" v="207"/>
        <pc:sldMkLst>
          <pc:docMk/>
          <pc:sldMk cId="4205939482" sldId="542"/>
        </pc:sldMkLst>
      </pc:sldChg>
      <pc:sldChg chg="add">
        <pc:chgData name="り ぶ" userId="e79b0678f96bfbc0" providerId="LiveId" clId="{133593E3-A8B3-48D7-9794-00D3F46BD526}" dt="2024-04-04T08:40:56.412" v="207"/>
        <pc:sldMkLst>
          <pc:docMk/>
          <pc:sldMk cId="3650983268" sldId="543"/>
        </pc:sldMkLst>
      </pc:sldChg>
      <pc:sldChg chg="add">
        <pc:chgData name="り ぶ" userId="e79b0678f96bfbc0" providerId="LiveId" clId="{133593E3-A8B3-48D7-9794-00D3F46BD526}" dt="2024-04-04T08:40:56.412" v="207"/>
        <pc:sldMkLst>
          <pc:docMk/>
          <pc:sldMk cId="2557095439" sldId="544"/>
        </pc:sldMkLst>
      </pc:sldChg>
      <pc:sldChg chg="add">
        <pc:chgData name="り ぶ" userId="e79b0678f96bfbc0" providerId="LiveId" clId="{133593E3-A8B3-48D7-9794-00D3F46BD526}" dt="2024-04-04T08:40:56.412" v="207"/>
        <pc:sldMkLst>
          <pc:docMk/>
          <pc:sldMk cId="481371838" sldId="545"/>
        </pc:sldMkLst>
      </pc:sldChg>
      <pc:sldChg chg="delSp add mod">
        <pc:chgData name="り ぶ" userId="e79b0678f96bfbc0" providerId="LiveId" clId="{133593E3-A8B3-48D7-9794-00D3F46BD526}" dt="2024-04-04T08:46:21.499" v="310" actId="21"/>
        <pc:sldMkLst>
          <pc:docMk/>
          <pc:sldMk cId="1910514616" sldId="546"/>
        </pc:sldMkLst>
        <pc:spChg chg="del">
          <ac:chgData name="り ぶ" userId="e79b0678f96bfbc0" providerId="LiveId" clId="{133593E3-A8B3-48D7-9794-00D3F46BD526}" dt="2024-04-04T08:46:21.499" v="310" actId="21"/>
          <ac:spMkLst>
            <pc:docMk/>
            <pc:sldMk cId="1910514616" sldId="546"/>
            <ac:spMk id="4" creationId="{06B131CA-3A19-B717-CDEC-5BA1D55613C3}"/>
          </ac:spMkLst>
        </pc:spChg>
      </pc:sldChg>
      <pc:sldChg chg="add">
        <pc:chgData name="り ぶ" userId="e79b0678f96bfbc0" providerId="LiveId" clId="{133593E3-A8B3-48D7-9794-00D3F46BD526}" dt="2024-04-04T08:40:56.412" v="207"/>
        <pc:sldMkLst>
          <pc:docMk/>
          <pc:sldMk cId="1491981538" sldId="547"/>
        </pc:sldMkLst>
      </pc:sldChg>
      <pc:sldChg chg="add">
        <pc:chgData name="り ぶ" userId="e79b0678f96bfbc0" providerId="LiveId" clId="{133593E3-A8B3-48D7-9794-00D3F46BD526}" dt="2024-04-04T08:40:56.412" v="207"/>
        <pc:sldMkLst>
          <pc:docMk/>
          <pc:sldMk cId="1146384215" sldId="548"/>
        </pc:sldMkLst>
      </pc:sldChg>
      <pc:sldChg chg="add">
        <pc:chgData name="り ぶ" userId="e79b0678f96bfbc0" providerId="LiveId" clId="{133593E3-A8B3-48D7-9794-00D3F46BD526}" dt="2024-04-04T08:40:56.412" v="207"/>
        <pc:sldMkLst>
          <pc:docMk/>
          <pc:sldMk cId="168871687" sldId="549"/>
        </pc:sldMkLst>
      </pc:sldChg>
      <pc:sldChg chg="add">
        <pc:chgData name="り ぶ" userId="e79b0678f96bfbc0" providerId="LiveId" clId="{133593E3-A8B3-48D7-9794-00D3F46BD526}" dt="2024-04-04T08:40:56.412" v="207"/>
        <pc:sldMkLst>
          <pc:docMk/>
          <pc:sldMk cId="1264184096" sldId="550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6AED8D3B-9082-49AA-B4BC-F3F4425AA75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18971" y="0"/>
            <a:ext cx="2921582" cy="49534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9ACFA8-1AB5-47AD-8712-789ED582E266}" type="datetimeFigureOut">
              <a:rPr kumimoji="1" lang="ja-JP" altLang="en-US" smtClean="0"/>
              <a:t>2024/6/23</a:t>
            </a:fld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91EDE976-DD9F-4E5B-8DD7-50A554BDD88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18971" y="9377318"/>
            <a:ext cx="2921582" cy="49534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DA504E-F46D-4C99-BD4A-3BE220F742A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5594160"/>
      </p:ext>
    </p:extLst>
  </p:cSld>
  <p:clrMap bg1="lt1" tx1="dk1" bg2="lt2" tx2="dk2" accent1="accent1" accent2="accent2" accent3="accent3" accent4="accent4" accent5="accent5" accent6="accent6" hlink="hlink" folHlink="folHlink"/>
  <p:hf hdr="0" dt="0"/>
  <p:extLst>
    <p:ext uri="{56416CCD-93CA-4268-BC5B-53C4BB910035}">
      <p15:sldGuideLst xmlns:p15="http://schemas.microsoft.com/office/powerpoint/2012/main">
        <p15:guide id="1" orient="horz" pos="3109" userDrawn="1">
          <p15:clr>
            <a:srgbClr val="F26B43"/>
          </p15:clr>
        </p15:guide>
        <p15:guide id="2" pos="2123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18971" y="0"/>
            <a:ext cx="2921582" cy="49534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+mn-lt"/>
              </a:defRPr>
            </a:lvl1pPr>
          </a:lstStyle>
          <a:p>
            <a:fld id="{49E156C8-D1E6-4437-B817-0C57EC289493}" type="datetimeFigureOut">
              <a:rPr kumimoji="1" lang="ja-JP" altLang="en-US" smtClean="0"/>
              <a:pPr/>
              <a:t>2024/6/23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409575" y="1233488"/>
            <a:ext cx="5922963" cy="33321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74212" y="4751219"/>
            <a:ext cx="5393690" cy="388736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en-US" altLang="ja-JP" dirty="0"/>
              <a:t>Headline</a:t>
            </a:r>
            <a:endParaRPr kumimoji="1" lang="ja-JP" altLang="en-US" dirty="0"/>
          </a:p>
          <a:p>
            <a:pPr lvl="1"/>
            <a:r>
              <a:rPr kumimoji="1" lang="en-US" altLang="ja-JP" dirty="0"/>
              <a:t>1st subhead</a:t>
            </a:r>
            <a:endParaRPr kumimoji="1" lang="ja-JP" altLang="en-US" dirty="0"/>
          </a:p>
          <a:p>
            <a:pPr lvl="2"/>
            <a:r>
              <a:rPr kumimoji="1" lang="en-US" altLang="ja-JP" dirty="0"/>
              <a:t>2nd subhead</a:t>
            </a:r>
            <a:endParaRPr kumimoji="1" lang="ja-JP" altLang="en-US" dirty="0"/>
          </a:p>
          <a:p>
            <a:pPr lvl="3"/>
            <a:r>
              <a:rPr kumimoji="1" lang="en-US" altLang="ja-JP" dirty="0"/>
              <a:t>Text</a:t>
            </a:r>
          </a:p>
          <a:p>
            <a:pPr lvl="4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18971" y="9377318"/>
            <a:ext cx="2921582" cy="49534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latin typeface="+mn-lt"/>
              </a:defRPr>
            </a:lvl1pPr>
          </a:lstStyle>
          <a:p>
            <a:fld id="{C0644275-5C74-4E59-8F01-9B0DD8D2F6FE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664097101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685800" rtl="0" eaLnBrk="1" latinLnBrk="0" hangingPunct="1">
      <a:defRPr kumimoji="1"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kumimoji="1"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kumimoji="1"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kumimoji="1"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kumimoji="1"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kumimoji="1"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kumimoji="1"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kumimoji="1"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kumimoji="1" sz="9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3109" userDrawn="1">
          <p15:clr>
            <a:srgbClr val="F26B43"/>
          </p15:clr>
        </p15:guide>
        <p15:guide id="2" pos="2123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1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245558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16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55841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17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409732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18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8917529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21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6985271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26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8598660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28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579930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29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655428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30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93762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31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8844738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32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6876210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2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1465931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altLang="ja-JP"/>
              <a:t>© 2023 Hiroshima Prefecture.</a:t>
            </a:r>
          </a:p>
          <a:p>
            <a:r>
              <a:rPr lang="en-US" altLang="ja-JP"/>
              <a:t>All rights reserved.</a:t>
            </a:r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35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7134128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altLang="ja-JP"/>
              <a:t>© 2023 Hiroshima Prefecture.</a:t>
            </a:r>
          </a:p>
          <a:p>
            <a:r>
              <a:rPr lang="en-US" altLang="ja-JP"/>
              <a:t>All rights reserved.</a:t>
            </a:r>
            <a:endParaRPr kumimoji="1" lang="ja-JP" alt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39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230999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5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357942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6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132357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10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6398475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11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015985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12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759111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14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0725410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15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8702910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D708F9C0-B03E-4ABD-81EF-A8BB7439D621}"/>
              </a:ext>
            </a:extLst>
          </p:cNvPr>
          <p:cNvSpPr/>
          <p:nvPr userDrawn="1"/>
        </p:nvSpPr>
        <p:spPr>
          <a:xfrm>
            <a:off x="6874213" y="0"/>
            <a:ext cx="2269787" cy="5143500"/>
          </a:xfrm>
          <a:prstGeom prst="rect">
            <a:avLst/>
          </a:prstGeom>
          <a:solidFill>
            <a:srgbClr val="00E7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3999" y="1116000"/>
            <a:ext cx="6575364" cy="1440000"/>
          </a:xfrm>
        </p:spPr>
        <p:txBody>
          <a:bodyPr anchor="b">
            <a:noAutofit/>
          </a:bodyPr>
          <a:lstStyle>
            <a:lvl1pPr algn="l">
              <a:defRPr sz="3200">
                <a:solidFill>
                  <a:schemeClr val="tx1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3999" y="3067200"/>
            <a:ext cx="6575363" cy="1260000"/>
          </a:xfrm>
        </p:spPr>
        <p:txBody>
          <a:bodyPr anchor="t" anchorCtr="0">
            <a:no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ja-JP" altLang="en-US"/>
              <a:t>マスター サブタイトルの書式設定</a:t>
            </a:r>
            <a:endParaRPr lang="en-US" altLang="ja-JP" dirty="0"/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F2A2B3EE-7C59-4DF5-A28E-6409794436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4302000" y="4878000"/>
            <a:ext cx="540000" cy="1224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4D029D89-7B63-4C94-AD4D-2E4D6BB83637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296418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ection divi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7D431003-5452-43E8-91F6-5795452BC861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E7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4000" y="1116000"/>
            <a:ext cx="8280000" cy="1440000"/>
          </a:xfrm>
        </p:spPr>
        <p:txBody>
          <a:bodyPr anchor="b">
            <a:noAutofit/>
          </a:bodyPr>
          <a:lstStyle>
            <a:lvl1pPr algn="l">
              <a:defRPr sz="3200">
                <a:solidFill>
                  <a:schemeClr val="tx1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4000" y="2710800"/>
            <a:ext cx="8280000" cy="1447200"/>
          </a:xfrm>
        </p:spPr>
        <p:txBody>
          <a:bodyPr>
            <a:no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67F34FAF-5899-4FCC-97CF-1CDD972A66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4302000" y="4805463"/>
            <a:ext cx="540000" cy="2658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200" baseline="0">
                <a:solidFill>
                  <a:schemeClr val="tx1"/>
                </a:solidFill>
                <a:latin typeface="Times New Roman" panose="02020603050405020304" pitchFamily="18" charset="0"/>
                <a:ea typeface="メイリオ" panose="020B0604030504040204" pitchFamily="50" charset="-128"/>
                <a:cs typeface="Arial" panose="020B0604020202020204" pitchFamily="34" charset="0"/>
              </a:defRPr>
            </a:lvl1pPr>
          </a:lstStyle>
          <a:p>
            <a:fld id="{4D029D89-7B63-4C94-AD4D-2E4D6BB83637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6405298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ext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4000" y="0"/>
            <a:ext cx="6685609" cy="687600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C65141DF-701C-41EB-B436-0296F415C1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4302000" y="4805463"/>
            <a:ext cx="540000" cy="2658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200" baseline="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</a:lstStyle>
          <a:p>
            <a:fld id="{4D029D89-7B63-4C94-AD4D-2E4D6BB83637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819787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ext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4000" y="0"/>
            <a:ext cx="6692094" cy="687600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30400" y="950400"/>
            <a:ext cx="4280400" cy="3787200"/>
          </a:xfrm>
        </p:spPr>
        <p:txBody>
          <a:bodyPr/>
          <a:lstStyle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600" y="950400"/>
            <a:ext cx="4280400" cy="3787200"/>
          </a:xfrm>
        </p:spPr>
        <p:txBody>
          <a:bodyPr/>
          <a:lstStyle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08B49C1F-04E6-4106-8F00-66058D9068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4302000" y="4805463"/>
            <a:ext cx="540000" cy="2658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200" baseline="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</a:lstStyle>
          <a:p>
            <a:fld id="{4D029D89-7B63-4C94-AD4D-2E4D6BB83637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069972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4000" y="0"/>
            <a:ext cx="6685609" cy="687600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29DF87A6-DCE7-4D8E-9E35-54CD7B854E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4302000" y="4805463"/>
            <a:ext cx="540000" cy="2658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200" baseline="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</a:lstStyle>
          <a:p>
            <a:fld id="{4D029D89-7B63-4C94-AD4D-2E4D6BB83637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346776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8CA31111-72AC-4540-8598-6B2D0B11659B}"/>
              </a:ext>
            </a:extLst>
          </p:cNvPr>
          <p:cNvSpPr/>
          <p:nvPr userDrawn="1"/>
        </p:nvSpPr>
        <p:spPr>
          <a:xfrm>
            <a:off x="6880698" y="0"/>
            <a:ext cx="2263302" cy="5143500"/>
          </a:xfrm>
          <a:prstGeom prst="rect">
            <a:avLst/>
          </a:prstGeom>
          <a:solidFill>
            <a:srgbClr val="00E7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7D8338C9-50E0-476B-A1C1-2CD93525E3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4302000" y="4878000"/>
            <a:ext cx="540000" cy="1224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4D029D89-7B63-4C94-AD4D-2E4D6BB83637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E8D4A2A5-1915-4F3E-BD41-D723F919F40C}"/>
              </a:ext>
            </a:extLst>
          </p:cNvPr>
          <p:cNvSpPr txBox="1"/>
          <p:nvPr userDrawn="1"/>
        </p:nvSpPr>
        <p:spPr>
          <a:xfrm>
            <a:off x="6809362" y="4940177"/>
            <a:ext cx="233463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ja-JP" sz="700" dirty="0"/>
              <a:t>© 2023 Hiroshima Prefecture. All rights reserved.</a:t>
            </a:r>
            <a:endParaRPr kumimoji="1" lang="ja-JP" altLang="en-US" sz="700" dirty="0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97C4AF0D-95A2-45DB-8885-315F831EDA20}"/>
              </a:ext>
            </a:extLst>
          </p:cNvPr>
          <p:cNvSpPr/>
          <p:nvPr userDrawn="1"/>
        </p:nvSpPr>
        <p:spPr>
          <a:xfrm>
            <a:off x="6874213" y="0"/>
            <a:ext cx="2269787" cy="5143500"/>
          </a:xfrm>
          <a:prstGeom prst="rect">
            <a:avLst/>
          </a:prstGeom>
          <a:solidFill>
            <a:srgbClr val="00E7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45B73585-FD00-D04E-2C11-961BCD516F7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3343" y="209637"/>
            <a:ext cx="1690733" cy="304462"/>
          </a:xfrm>
          <a:prstGeom prst="rect">
            <a:avLst/>
          </a:prstGeom>
          <a:solidFill>
            <a:srgbClr val="00E7EF"/>
          </a:solidFill>
        </p:spPr>
      </p:pic>
    </p:spTree>
    <p:extLst>
      <p:ext uri="{BB962C8B-B14F-4D97-AF65-F5344CB8AC3E}">
        <p14:creationId xmlns:p14="http://schemas.microsoft.com/office/powerpoint/2010/main" val="17357003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597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8AC9C8F6-653F-4247-8137-AAA15CB89CD8}"/>
              </a:ext>
            </a:extLst>
          </p:cNvPr>
          <p:cNvSpPr/>
          <p:nvPr userDrawn="1"/>
        </p:nvSpPr>
        <p:spPr>
          <a:xfrm>
            <a:off x="0" y="2204"/>
            <a:ext cx="9144000" cy="719328"/>
          </a:xfrm>
          <a:prstGeom prst="rect">
            <a:avLst/>
          </a:prstGeom>
          <a:solidFill>
            <a:srgbClr val="00E7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ln>
                <a:noFill/>
              </a:ln>
              <a:solidFill>
                <a:schemeClr val="tx1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234000" y="0"/>
            <a:ext cx="6664823" cy="687600"/>
          </a:xfrm>
          <a:prstGeom prst="rect">
            <a:avLst/>
          </a:prstGeom>
        </p:spPr>
        <p:txBody>
          <a:bodyPr vert="horz" lIns="0" tIns="108000" rIns="0" bIns="0" rtlCol="0" anchor="ctr">
            <a:normAutofit/>
          </a:bodyPr>
          <a:lstStyle/>
          <a:p>
            <a:r>
              <a:rPr lang="ja-JP" altLang="en-US" dirty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230400" y="950400"/>
            <a:ext cx="8679600" cy="37872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ja-JP" altLang="en-US" dirty="0"/>
              <a:t>マスター テキストの書式設定</a:t>
            </a:r>
          </a:p>
          <a:p>
            <a:pPr lvl="1"/>
            <a:r>
              <a:rPr lang="ja-JP" altLang="en-US" dirty="0"/>
              <a:t>第</a:t>
            </a:r>
            <a:r>
              <a:rPr lang="en-US" altLang="ja-JP" dirty="0"/>
              <a:t>2</a:t>
            </a:r>
            <a:r>
              <a:rPr lang="ja-JP" altLang="en-US" dirty="0"/>
              <a:t> レベル</a:t>
            </a:r>
          </a:p>
          <a:p>
            <a:pPr lvl="2"/>
            <a:r>
              <a:rPr lang="ja-JP" altLang="en-US" dirty="0"/>
              <a:t>第</a:t>
            </a:r>
            <a:r>
              <a:rPr lang="en-US" altLang="ja-JP" dirty="0"/>
              <a:t>3</a:t>
            </a:r>
            <a:r>
              <a:rPr lang="ja-JP" altLang="en-US" dirty="0"/>
              <a:t> レベル</a:t>
            </a:r>
          </a:p>
          <a:p>
            <a:pPr lvl="3"/>
            <a:r>
              <a:rPr lang="ja-JP" altLang="en-US" dirty="0"/>
              <a:t>第</a:t>
            </a:r>
            <a:r>
              <a:rPr lang="en-US" altLang="ja-JP" dirty="0"/>
              <a:t>4</a:t>
            </a:r>
            <a:r>
              <a:rPr lang="ja-JP" altLang="en-US" dirty="0"/>
              <a:t> レベル</a:t>
            </a:r>
          </a:p>
          <a:p>
            <a:pPr lvl="4"/>
            <a:r>
              <a:rPr lang="ja-JP" altLang="en-US" dirty="0"/>
              <a:t>第</a:t>
            </a:r>
            <a:r>
              <a:rPr lang="en-US" altLang="ja-JP" dirty="0"/>
              <a:t>5</a:t>
            </a:r>
            <a:r>
              <a:rPr lang="ja-JP" altLang="en-US" dirty="0"/>
              <a:t> レベル</a:t>
            </a:r>
            <a:endParaRPr lang="en-US" altLang="ja-JP" dirty="0"/>
          </a:p>
          <a:p>
            <a:pPr lvl="5"/>
            <a:r>
              <a:rPr lang="ja-JP" altLang="en-US" dirty="0"/>
              <a:t>テキスト</a:t>
            </a:r>
            <a:endParaRPr lang="en-US" altLang="ja-JP" dirty="0"/>
          </a:p>
          <a:p>
            <a:pPr lvl="6"/>
            <a:r>
              <a:rPr lang="ja-JP" altLang="en-US" dirty="0"/>
              <a:t>テキスト</a:t>
            </a:r>
            <a:endParaRPr lang="en-US" altLang="ja-JP" dirty="0"/>
          </a:p>
          <a:p>
            <a:pPr lvl="7"/>
            <a:r>
              <a:rPr lang="ja-JP" altLang="en-US" dirty="0"/>
              <a:t>テキスト</a:t>
            </a:r>
            <a:endParaRPr lang="en-US" altLang="ja-JP" dirty="0"/>
          </a:p>
          <a:p>
            <a:pPr lvl="8"/>
            <a:r>
              <a:rPr lang="ja-JP" altLang="en-US" dirty="0"/>
              <a:t>テキスト</a:t>
            </a:r>
            <a:endParaRPr lang="en-US" dirty="0"/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00DC7B19-3A52-4E26-9964-A6ACE89649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4302000" y="4805463"/>
            <a:ext cx="540000" cy="2658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200" baseline="0">
                <a:solidFill>
                  <a:schemeClr val="tx1"/>
                </a:solidFill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</a:defRPr>
            </a:lvl1pPr>
          </a:lstStyle>
          <a:p>
            <a:fld id="{4D029D89-7B63-4C94-AD4D-2E4D6BB83637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408991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699" r:id="rId2"/>
    <p:sldLayoutId id="2147483700" r:id="rId3"/>
    <p:sldLayoutId id="2147483701" r:id="rId4"/>
    <p:sldLayoutId id="2147483702" r:id="rId5"/>
    <p:sldLayoutId id="2147483722" r:id="rId6"/>
  </p:sldLayoutIdLst>
  <p:hf sldNum="0"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kumimoji="1" sz="2800" b="1" kern="1200" baseline="0">
          <a:solidFill>
            <a:schemeClr val="tx1"/>
          </a:solidFill>
          <a:latin typeface="Times New Roman" panose="02020603050405020304" pitchFamily="18" charset="0"/>
          <a:ea typeface="メイリオ" panose="020B0604030504040204" pitchFamily="50" charset="-128"/>
          <a:cs typeface="+mj-cs"/>
        </a:defRPr>
      </a:lvl1pPr>
    </p:titleStyle>
    <p:bodyStyle>
      <a:lvl1pPr marL="216000" indent="-216000" algn="l" defTabSz="685800" rtl="0" eaLnBrk="1" latinLnBrk="0" hangingPunct="1">
        <a:lnSpc>
          <a:spcPct val="100000"/>
        </a:lnSpc>
        <a:spcBef>
          <a:spcPts val="750"/>
        </a:spcBef>
        <a:buClr>
          <a:schemeClr val="accent4"/>
        </a:buClr>
        <a:buSzPct val="90000"/>
        <a:buFont typeface="Wingdings" panose="05000000000000000000" pitchFamily="2" charset="2"/>
        <a:buChar char="l"/>
        <a:defRPr kumimoji="1" sz="2200" kern="1200" baseline="0">
          <a:solidFill>
            <a:schemeClr val="tx1"/>
          </a:solidFill>
          <a:latin typeface="Times New Roman" panose="02020603050405020304" pitchFamily="18" charset="0"/>
          <a:ea typeface="メイリオ" panose="020B0604030504040204" pitchFamily="50" charset="-128"/>
          <a:cs typeface="+mn-cs"/>
        </a:defRPr>
      </a:lvl1pPr>
      <a:lvl2pPr marL="514350" indent="-171450" algn="l" defTabSz="685800" rtl="0" eaLnBrk="1" latinLnBrk="0" hangingPunct="1">
        <a:lnSpc>
          <a:spcPct val="100000"/>
        </a:lnSpc>
        <a:spcBef>
          <a:spcPts val="375"/>
        </a:spcBef>
        <a:buClr>
          <a:srgbClr val="6D6E70"/>
        </a:buClr>
        <a:buSzPct val="90000"/>
        <a:buFont typeface="Wingdings" panose="05000000000000000000" pitchFamily="2" charset="2"/>
        <a:buChar char="Ø"/>
        <a:defRPr kumimoji="1" sz="1800" kern="1200" baseline="0">
          <a:solidFill>
            <a:schemeClr val="tx1"/>
          </a:solidFill>
          <a:latin typeface="Times New Roman" panose="02020603050405020304" pitchFamily="18" charset="0"/>
          <a:ea typeface="メイリオ" panose="020B0604030504040204" pitchFamily="50" charset="-128"/>
          <a:cs typeface="+mn-cs"/>
        </a:defRPr>
      </a:lvl2pPr>
      <a:lvl3pPr marL="857250" indent="-171450" algn="l" defTabSz="685800" rtl="0" eaLnBrk="1" latinLnBrk="0" hangingPunct="1">
        <a:lnSpc>
          <a:spcPct val="100000"/>
        </a:lnSpc>
        <a:spcBef>
          <a:spcPts val="375"/>
        </a:spcBef>
        <a:buClr>
          <a:srgbClr val="6D6E70"/>
        </a:buClr>
        <a:buSzPct val="90000"/>
        <a:buFont typeface="Wingdings" panose="05000000000000000000" pitchFamily="2" charset="2"/>
        <a:buChar char="ü"/>
        <a:defRPr kumimoji="1" sz="1600" kern="1200" baseline="0">
          <a:solidFill>
            <a:schemeClr val="tx1"/>
          </a:solidFill>
          <a:latin typeface="Times New Roman" panose="02020603050405020304" pitchFamily="18" charset="0"/>
          <a:ea typeface="メイリオ" panose="020B0604030504040204" pitchFamily="50" charset="-128"/>
          <a:cs typeface="+mn-cs"/>
        </a:defRPr>
      </a:lvl3pPr>
      <a:lvl4pPr marL="1200150" indent="-171450" algn="l" defTabSz="685800" rtl="0" eaLnBrk="1" latinLnBrk="0" hangingPunct="1">
        <a:lnSpc>
          <a:spcPct val="100000"/>
        </a:lnSpc>
        <a:spcBef>
          <a:spcPts val="375"/>
        </a:spcBef>
        <a:buClr>
          <a:srgbClr val="6D6E70"/>
        </a:buClr>
        <a:buSzPct val="90000"/>
        <a:buFont typeface="Wingdings" panose="05000000000000000000" pitchFamily="2" charset="2"/>
        <a:buChar char="l"/>
        <a:defRPr kumimoji="1" sz="1400" kern="1200" baseline="0">
          <a:solidFill>
            <a:schemeClr val="tx1"/>
          </a:solidFill>
          <a:latin typeface="Times New Roman" panose="02020603050405020304" pitchFamily="18" charset="0"/>
          <a:ea typeface="メイリオ" panose="020B0604030504040204" pitchFamily="50" charset="-128"/>
          <a:cs typeface="+mn-cs"/>
        </a:defRPr>
      </a:lvl4pPr>
      <a:lvl5pPr marL="1543050" indent="-171450" algn="l" defTabSz="685800" rtl="0" eaLnBrk="1" latinLnBrk="0" hangingPunct="1">
        <a:lnSpc>
          <a:spcPct val="100000"/>
        </a:lnSpc>
        <a:spcBef>
          <a:spcPts val="375"/>
        </a:spcBef>
        <a:buClr>
          <a:srgbClr val="6D6E70"/>
        </a:buClr>
        <a:buSzPct val="90000"/>
        <a:buFont typeface="Wingdings" panose="05000000000000000000" pitchFamily="2" charset="2"/>
        <a:buChar char="l"/>
        <a:defRPr kumimoji="1" sz="1400" kern="1200" baseline="0">
          <a:solidFill>
            <a:schemeClr val="tx1"/>
          </a:solidFill>
          <a:latin typeface="Times New Roman" panose="02020603050405020304" pitchFamily="18" charset="0"/>
          <a:ea typeface="メイリオ" panose="020B0604030504040204" pitchFamily="50" charset="-128"/>
          <a:cs typeface="+mn-cs"/>
        </a:defRPr>
      </a:lvl5pPr>
      <a:lvl6pPr marL="1885950" indent="-171450" algn="l" defTabSz="685800" rtl="0" eaLnBrk="1" latinLnBrk="0" hangingPunct="1">
        <a:lnSpc>
          <a:spcPct val="100000"/>
        </a:lnSpc>
        <a:spcBef>
          <a:spcPts val="375"/>
        </a:spcBef>
        <a:buClr>
          <a:srgbClr val="6D6E70"/>
        </a:buClr>
        <a:buSzPct val="90000"/>
        <a:buFont typeface="Wingdings" panose="05000000000000000000" pitchFamily="2" charset="2"/>
        <a:buChar char="l"/>
        <a:defRPr kumimoji="1" sz="1400" kern="1200" baseline="0">
          <a:solidFill>
            <a:schemeClr val="tx1"/>
          </a:solidFill>
          <a:latin typeface="Times New Roman" panose="02020603050405020304" pitchFamily="18" charset="0"/>
          <a:ea typeface="メイリオ" panose="020B0604030504040204" pitchFamily="50" charset="-128"/>
          <a:cs typeface="+mn-cs"/>
        </a:defRPr>
      </a:lvl6pPr>
      <a:lvl7pPr marL="2228850" indent="-171450" algn="l" defTabSz="685800" rtl="0" eaLnBrk="1" latinLnBrk="0" hangingPunct="1">
        <a:lnSpc>
          <a:spcPct val="100000"/>
        </a:lnSpc>
        <a:spcBef>
          <a:spcPts val="375"/>
        </a:spcBef>
        <a:buClr>
          <a:srgbClr val="6D6E70"/>
        </a:buClr>
        <a:buSzPct val="90000"/>
        <a:buFont typeface="Wingdings" panose="05000000000000000000" pitchFamily="2" charset="2"/>
        <a:buChar char="l"/>
        <a:defRPr kumimoji="1" sz="1400" kern="1200" baseline="0">
          <a:solidFill>
            <a:schemeClr val="tx1"/>
          </a:solidFill>
          <a:latin typeface="Times New Roman" panose="02020603050405020304" pitchFamily="18" charset="0"/>
          <a:ea typeface="メイリオ" panose="020B0604030504040204" pitchFamily="50" charset="-128"/>
          <a:cs typeface="+mn-cs"/>
        </a:defRPr>
      </a:lvl7pPr>
      <a:lvl8pPr marL="2571750" indent="-171450" algn="l" defTabSz="685800" rtl="0" eaLnBrk="1" latinLnBrk="0" hangingPunct="1">
        <a:lnSpc>
          <a:spcPct val="100000"/>
        </a:lnSpc>
        <a:spcBef>
          <a:spcPts val="375"/>
        </a:spcBef>
        <a:buClr>
          <a:srgbClr val="6D6E70"/>
        </a:buClr>
        <a:buSzPct val="90000"/>
        <a:buFont typeface="Wingdings" panose="05000000000000000000" pitchFamily="2" charset="2"/>
        <a:buChar char="l"/>
        <a:defRPr kumimoji="1" sz="1400" kern="1200" baseline="0">
          <a:solidFill>
            <a:schemeClr val="tx1"/>
          </a:solidFill>
          <a:latin typeface="Times New Roman" panose="02020603050405020304" pitchFamily="18" charset="0"/>
          <a:ea typeface="メイリオ" panose="020B0604030504040204" pitchFamily="50" charset="-128"/>
          <a:cs typeface="+mn-cs"/>
        </a:defRPr>
      </a:lvl8pPr>
      <a:lvl9pPr marL="2914650" indent="-171450" algn="l" defTabSz="685800" rtl="0" eaLnBrk="1" latinLnBrk="0" hangingPunct="1">
        <a:lnSpc>
          <a:spcPct val="100000"/>
        </a:lnSpc>
        <a:spcBef>
          <a:spcPts val="375"/>
        </a:spcBef>
        <a:buClr>
          <a:srgbClr val="6D6E70"/>
        </a:buClr>
        <a:buSzPct val="90000"/>
        <a:buFont typeface="Wingdings" panose="05000000000000000000" pitchFamily="2" charset="2"/>
        <a:buChar char="l"/>
        <a:defRPr kumimoji="1" sz="1400" kern="1200" baseline="0">
          <a:solidFill>
            <a:schemeClr val="tx1"/>
          </a:solidFill>
          <a:latin typeface="Times New Roman" panose="02020603050405020304" pitchFamily="18" charset="0"/>
          <a:ea typeface="メイリオ" panose="020B0604030504040204" pitchFamily="50" charset="-128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ython.org/downloads/windows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brew.sh/ja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qiita.com/toranoko92114/items/08b287e54bdc36943375" TargetMode="External"/><Relationship Id="rId4" Type="http://schemas.openxmlformats.org/officeDocument/2006/relationships/hyperlink" Target="https://docs.python.org/ja/3/using/mac.html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rduino.cc/en/software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rduino.cc/en/software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workswithweb/MQTTBox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qiita.com/segur/items/0536ced1fe741b55713d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8506413-FAC1-D39F-A77E-472373196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PC</a:t>
            </a:r>
            <a:r>
              <a:rPr kumimoji="1" lang="ja-JP" altLang="en-US" dirty="0"/>
              <a:t>の</a:t>
            </a:r>
            <a:r>
              <a:rPr kumimoji="1" lang="en-US" altLang="ja-JP" dirty="0" err="1"/>
              <a:t>WiFi</a:t>
            </a:r>
            <a:r>
              <a:rPr kumimoji="1" lang="ja-JP" altLang="en-US" dirty="0"/>
              <a:t>アクセス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D823BDC-5614-612A-7D33-DEA7F15B65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 err="1"/>
              <a:t>WiFi</a:t>
            </a:r>
            <a:r>
              <a:rPr lang="ja-JP" altLang="en-US" dirty="0"/>
              <a:t>に接続してインターネットにアクセスできるか確認</a:t>
            </a:r>
          </a:p>
        </p:txBody>
      </p:sp>
      <p:graphicFrame>
        <p:nvGraphicFramePr>
          <p:cNvPr id="5" name="表 4">
            <a:extLst>
              <a:ext uri="{FF2B5EF4-FFF2-40B4-BE49-F238E27FC236}">
                <a16:creationId xmlns:a16="http://schemas.microsoft.com/office/drawing/2014/main" id="{19401062-1AB7-290D-B138-CE2734156A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6495429"/>
              </p:ext>
            </p:extLst>
          </p:nvPr>
        </p:nvGraphicFramePr>
        <p:xfrm>
          <a:off x="485569" y="1677928"/>
          <a:ext cx="7910511" cy="1965324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636837">
                  <a:extLst>
                    <a:ext uri="{9D8B030D-6E8A-4147-A177-3AD203B41FA5}">
                      <a16:colId xmlns:a16="http://schemas.microsoft.com/office/drawing/2014/main" val="222337135"/>
                    </a:ext>
                  </a:extLst>
                </a:gridCol>
                <a:gridCol w="2636837">
                  <a:extLst>
                    <a:ext uri="{9D8B030D-6E8A-4147-A177-3AD203B41FA5}">
                      <a16:colId xmlns:a16="http://schemas.microsoft.com/office/drawing/2014/main" val="3919419658"/>
                    </a:ext>
                  </a:extLst>
                </a:gridCol>
                <a:gridCol w="2636837">
                  <a:extLst>
                    <a:ext uri="{9D8B030D-6E8A-4147-A177-3AD203B41FA5}">
                      <a16:colId xmlns:a16="http://schemas.microsoft.com/office/drawing/2014/main" val="1918853049"/>
                    </a:ext>
                  </a:extLst>
                </a:gridCol>
              </a:tblGrid>
              <a:tr h="655108">
                <a:tc>
                  <a:txBody>
                    <a:bodyPr/>
                    <a:lstStyle/>
                    <a:p>
                      <a:endParaRPr kumimoji="1" lang="ja-JP" alt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2000" dirty="0"/>
                        <a:t>5G</a:t>
                      </a:r>
                      <a:endParaRPr kumimoji="1" lang="ja-JP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2000" dirty="0"/>
                        <a:t>2G</a:t>
                      </a:r>
                      <a:endParaRPr kumimoji="1" lang="ja-JP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2912722"/>
                  </a:ext>
                </a:extLst>
              </a:tr>
              <a:tr h="655108">
                <a:tc>
                  <a:txBody>
                    <a:bodyPr/>
                    <a:lstStyle/>
                    <a:p>
                      <a:r>
                        <a:rPr kumimoji="1" lang="en-US" altLang="ja-JP" sz="2000" dirty="0"/>
                        <a:t>SSID</a:t>
                      </a:r>
                      <a:endParaRPr kumimoji="1" lang="ja-JP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2000" dirty="0"/>
                        <a:t>Buffalo-G-8318</a:t>
                      </a:r>
                      <a:endParaRPr kumimoji="1" lang="ja-JP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000" dirty="0"/>
                        <a:t>Buffalo-A-8318</a:t>
                      </a:r>
                      <a:endParaRPr kumimoji="1" lang="ja-JP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3988477"/>
                  </a:ext>
                </a:extLst>
              </a:tr>
              <a:tr h="655108">
                <a:tc>
                  <a:txBody>
                    <a:bodyPr/>
                    <a:lstStyle/>
                    <a:p>
                      <a:r>
                        <a:rPr kumimoji="1" lang="ja-JP" altLang="en-US" sz="2000" dirty="0"/>
                        <a:t>パスフレーズ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/>
                        <a:t>sk78au45xxrbf</a:t>
                      </a:r>
                      <a:endParaRPr kumimoji="1" lang="ja-JP" altLang="en-US" sz="2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28868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790699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B97286-C5DF-CE6A-3991-060B185729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8ED73BC-3FE4-6EA9-A1B2-8AE89833830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ja-JP" dirty="0"/>
              <a:t>Python</a:t>
            </a:r>
            <a:r>
              <a:rPr kumimoji="1" lang="ja-JP" altLang="en-US" dirty="0"/>
              <a:t>のインストール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D555FC3D-3C11-8422-F7B4-B610419555D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ja-JP" dirty="0"/>
              <a:t>Windows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375238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30DA6A2-8BAB-F6D5-31E0-8FE7109A7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Python</a:t>
            </a:r>
            <a:r>
              <a:rPr kumimoji="1" lang="ja-JP" altLang="en-US" dirty="0"/>
              <a:t>のインストール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B8D7FB4-03FB-7D56-BEAD-700AA34D42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ja-JP" altLang="en-US" dirty="0"/>
              <a:t>下記</a:t>
            </a:r>
            <a:r>
              <a:rPr lang="en-US" altLang="ja-JP" dirty="0"/>
              <a:t>2</a:t>
            </a:r>
            <a:r>
              <a:rPr lang="ja-JP" altLang="en-US" dirty="0"/>
              <a:t>つの方法のうち，いずれかでインストール</a:t>
            </a:r>
            <a:endParaRPr lang="en-US" altLang="ja-JP" dirty="0"/>
          </a:p>
          <a:p>
            <a:r>
              <a:rPr lang="ja-JP" altLang="en-US" dirty="0"/>
              <a:t>方法</a:t>
            </a:r>
            <a:r>
              <a:rPr lang="en-US" altLang="ja-JP" dirty="0"/>
              <a:t>1</a:t>
            </a:r>
          </a:p>
          <a:p>
            <a:pPr lvl="1"/>
            <a:r>
              <a:rPr lang="en-US" altLang="ja-JP" dirty="0">
                <a:hlinkClick r:id="rId3"/>
              </a:rPr>
              <a:t>https://www.python.org/downloads/windows/</a:t>
            </a:r>
            <a:r>
              <a:rPr lang="ja-JP" altLang="en-US" dirty="0"/>
              <a:t>からインストーラをダウンロードしてインストール</a:t>
            </a:r>
            <a:endParaRPr lang="en-US" altLang="ja-JP" dirty="0"/>
          </a:p>
          <a:p>
            <a:pPr lvl="1"/>
            <a:endParaRPr lang="en-US" altLang="ja-JP" dirty="0"/>
          </a:p>
          <a:p>
            <a:r>
              <a:rPr lang="ja-JP" altLang="en-US" dirty="0"/>
              <a:t>方法</a:t>
            </a:r>
            <a:r>
              <a:rPr lang="en-US" altLang="ja-JP" dirty="0"/>
              <a:t>2</a:t>
            </a:r>
          </a:p>
          <a:p>
            <a:pPr lvl="1"/>
            <a:r>
              <a:rPr lang="ja-JP" altLang="en-US" dirty="0"/>
              <a:t>マイクロソフトストアから</a:t>
            </a:r>
            <a:r>
              <a:rPr lang="en-US" altLang="ja-JP" dirty="0"/>
              <a:t>Python</a:t>
            </a:r>
            <a:r>
              <a:rPr lang="ja-JP" altLang="en-US" dirty="0"/>
              <a:t>をインストール</a:t>
            </a:r>
          </a:p>
        </p:txBody>
      </p:sp>
    </p:spTree>
    <p:extLst>
      <p:ext uri="{BB962C8B-B14F-4D97-AF65-F5344CB8AC3E}">
        <p14:creationId xmlns:p14="http://schemas.microsoft.com/office/powerpoint/2010/main" val="41762886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3D8162C-266D-98DE-6CA0-63D7026AE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Python</a:t>
            </a:r>
            <a:r>
              <a:rPr kumimoji="1" lang="ja-JP" altLang="en-US" dirty="0"/>
              <a:t>ライブラリのインストール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61EABB6-1B73-CE2D-912B-D3ED387E64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コマンドプロンプトや</a:t>
            </a:r>
            <a:r>
              <a:rPr lang="en-US" altLang="ja-JP" dirty="0"/>
              <a:t>PowerShell</a:t>
            </a:r>
            <a:r>
              <a:rPr lang="ja-JP" altLang="en-US" dirty="0"/>
              <a:t>で以下のコマンド</a:t>
            </a:r>
            <a:r>
              <a:rPr lang="en-US" altLang="ja-JP" dirty="0"/>
              <a:t>(3</a:t>
            </a:r>
            <a:r>
              <a:rPr lang="ja-JP" altLang="en-US" dirty="0"/>
              <a:t>つ</a:t>
            </a:r>
            <a:r>
              <a:rPr lang="en-US" altLang="ja-JP" dirty="0"/>
              <a:t>)</a:t>
            </a:r>
            <a:r>
              <a:rPr lang="ja-JP" altLang="en-US" dirty="0"/>
              <a:t>を実行</a:t>
            </a:r>
            <a:endParaRPr lang="en-US" altLang="ja-JP" dirty="0"/>
          </a:p>
          <a:p>
            <a:pPr lvl="1"/>
            <a:r>
              <a:rPr lang="en-US" altLang="ja-JP" dirty="0"/>
              <a:t>pip install </a:t>
            </a:r>
            <a:r>
              <a:rPr lang="en-US" altLang="ja-JP" dirty="0" err="1"/>
              <a:t>PyYAML</a:t>
            </a:r>
            <a:endParaRPr lang="en-US" altLang="ja-JP" dirty="0"/>
          </a:p>
          <a:p>
            <a:pPr lvl="1"/>
            <a:r>
              <a:rPr lang="en-US" altLang="ja-JP" dirty="0"/>
              <a:t>pip install </a:t>
            </a:r>
            <a:r>
              <a:rPr lang="en-US" altLang="ja-JP" dirty="0" err="1"/>
              <a:t>flet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117553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23272D2-01F6-7157-DE4A-AD1BBC1B9DE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ja-JP" dirty="0"/>
              <a:t>OSS</a:t>
            </a:r>
            <a:r>
              <a:rPr kumimoji="1" lang="ja-JP" altLang="en-US" dirty="0"/>
              <a:t>インストール環境の構築と</a:t>
            </a:r>
            <a:r>
              <a:rPr kumimoji="1" lang="en-US" altLang="ja-JP" dirty="0"/>
              <a:t>Python</a:t>
            </a:r>
            <a:r>
              <a:rPr kumimoji="1" lang="ja-JP" altLang="en-US" dirty="0"/>
              <a:t>インストール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5B72FDCC-EF63-7B7E-DFA5-9597927AF6F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ja-JP" dirty="0"/>
              <a:t>Mac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965179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35F1F02-1451-4039-3894-389EAE2A9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インストール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715C651-B9CB-654C-D061-690F804204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400" y="950400"/>
            <a:ext cx="8679600" cy="3334217"/>
          </a:xfrm>
        </p:spPr>
        <p:txBody>
          <a:bodyPr>
            <a:normAutofit lnSpcReduction="10000"/>
          </a:bodyPr>
          <a:lstStyle/>
          <a:p>
            <a:r>
              <a:rPr lang="en-US" altLang="ja-JP" dirty="0"/>
              <a:t>Homebrew</a:t>
            </a:r>
          </a:p>
          <a:p>
            <a:pPr lvl="1"/>
            <a:r>
              <a:rPr lang="ja-JP" altLang="en-US" dirty="0"/>
              <a:t>「</a:t>
            </a:r>
            <a:r>
              <a:rPr lang="en-US" altLang="ja-JP" dirty="0">
                <a:hlinkClick r:id="rId3"/>
              </a:rPr>
              <a:t>https://brew.sh/ja/</a:t>
            </a:r>
            <a:r>
              <a:rPr lang="ja-JP" altLang="en-US" dirty="0"/>
              <a:t>」に従い，インストール</a:t>
            </a:r>
            <a:endParaRPr lang="en-US" altLang="ja-JP" dirty="0"/>
          </a:p>
          <a:p>
            <a:pPr lvl="2"/>
            <a:endParaRPr lang="en-US" altLang="ja-JP" dirty="0"/>
          </a:p>
          <a:p>
            <a:r>
              <a:rPr lang="en-US" altLang="ja-JP" dirty="0"/>
              <a:t>Python : </a:t>
            </a:r>
            <a:r>
              <a:rPr lang="ja-JP" altLang="en-US" dirty="0"/>
              <a:t>以下のいずれかの方法を用いる</a:t>
            </a:r>
            <a:endParaRPr lang="en-US" altLang="ja-JP" dirty="0"/>
          </a:p>
          <a:p>
            <a:pPr lvl="1"/>
            <a:r>
              <a:rPr lang="ja-JP" altLang="en-US" dirty="0"/>
              <a:t>「</a:t>
            </a:r>
            <a:r>
              <a:rPr kumimoji="1" lang="en-US" altLang="ja-JP" dirty="0">
                <a:hlinkClick r:id="rId4"/>
              </a:rPr>
              <a:t>https://docs.python.org/ja/3/using/mac.html</a:t>
            </a:r>
            <a:r>
              <a:rPr kumimoji="1" lang="ja-JP" altLang="en-US" dirty="0"/>
              <a:t>」に従い，インストール</a:t>
            </a:r>
            <a:endParaRPr kumimoji="1" lang="en-US" altLang="ja-JP" dirty="0"/>
          </a:p>
          <a:p>
            <a:pPr lvl="1"/>
            <a:r>
              <a:rPr lang="ja-JP" altLang="en-US" dirty="0"/>
              <a:t>「</a:t>
            </a:r>
            <a:r>
              <a:rPr lang="en-US" altLang="ja-JP" dirty="0">
                <a:hlinkClick r:id="rId5"/>
              </a:rPr>
              <a:t>https://qiita.com/toranoko92114/items/08b287e54bdc36943375</a:t>
            </a:r>
            <a:r>
              <a:rPr lang="ja-JP" altLang="en-US" dirty="0"/>
              <a:t>」を参考に</a:t>
            </a:r>
            <a:r>
              <a:rPr lang="en-US" altLang="ja-JP" dirty="0"/>
              <a:t>Homebrew</a:t>
            </a:r>
            <a:r>
              <a:rPr lang="ja-JP" altLang="en-US" dirty="0"/>
              <a:t>でインストール</a:t>
            </a:r>
            <a:endParaRPr kumimoji="1" lang="en-US" altLang="ja-JP" dirty="0"/>
          </a:p>
          <a:p>
            <a:pPr lvl="2"/>
            <a:endParaRPr kumimoji="1" lang="en-US" altLang="ja-JP" dirty="0"/>
          </a:p>
          <a:p>
            <a:r>
              <a:rPr kumimoji="1" lang="en-US" altLang="ja-JP" dirty="0"/>
              <a:t>pip</a:t>
            </a:r>
          </a:p>
          <a:p>
            <a:pPr lvl="1"/>
            <a:r>
              <a:rPr kumimoji="1" lang="ja-JP" altLang="en-US" dirty="0"/>
              <a:t>以下のコマンドで，</a:t>
            </a:r>
            <a:r>
              <a:rPr kumimoji="1" lang="en-US" altLang="ja-JP" dirty="0"/>
              <a:t>pip</a:t>
            </a:r>
            <a:r>
              <a:rPr kumimoji="1" lang="ja-JP" altLang="en-US" dirty="0"/>
              <a:t>をインストール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92CDC5F3-9F95-9E97-36E7-F1D08E89B703}"/>
              </a:ext>
            </a:extLst>
          </p:cNvPr>
          <p:cNvSpPr/>
          <p:nvPr/>
        </p:nvSpPr>
        <p:spPr>
          <a:xfrm>
            <a:off x="855921" y="4193100"/>
            <a:ext cx="5108944" cy="643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1400" dirty="0">
                <a:solidFill>
                  <a:schemeClr val="tx1"/>
                </a:solidFill>
              </a:rPr>
              <a:t>$ curl https://bootstrap.pypa.io/get-pip.py -o get-pip.py</a:t>
            </a:r>
          </a:p>
          <a:p>
            <a:r>
              <a:rPr kumimoji="1" lang="en-US" altLang="ja-JP" sz="1400" dirty="0">
                <a:solidFill>
                  <a:schemeClr val="tx1"/>
                </a:solidFill>
              </a:rPr>
              <a:t>$ python3 get-pip.py</a:t>
            </a:r>
            <a:endParaRPr kumimoji="1" lang="ja-JP" altLang="en-US" sz="1400" dirty="0" err="1">
              <a:solidFill>
                <a:schemeClr val="tx1"/>
              </a:solidFill>
            </a:endParaRPr>
          </a:p>
        </p:txBody>
      </p:sp>
      <p:sp>
        <p:nvSpPr>
          <p:cNvPr id="5" name="吹き出し: 四角形 4">
            <a:extLst>
              <a:ext uri="{FF2B5EF4-FFF2-40B4-BE49-F238E27FC236}">
                <a16:creationId xmlns:a16="http://schemas.microsoft.com/office/drawing/2014/main" id="{5121246E-2111-6A82-1302-A447738DAFB6}"/>
              </a:ext>
            </a:extLst>
          </p:cNvPr>
          <p:cNvSpPr/>
          <p:nvPr/>
        </p:nvSpPr>
        <p:spPr>
          <a:xfrm>
            <a:off x="5466778" y="1056360"/>
            <a:ext cx="1542314" cy="580820"/>
          </a:xfrm>
          <a:prstGeom prst="wedgeRectCallout">
            <a:avLst>
              <a:gd name="adj1" fmla="val -68161"/>
              <a:gd name="adj2" fmla="val 777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 dirty="0">
                <a:solidFill>
                  <a:schemeClr val="tx1"/>
                </a:solidFill>
              </a:rPr>
              <a:t>本資料の末尾に解説資料を添付</a:t>
            </a:r>
            <a:endParaRPr kumimoji="1" lang="en-US" altLang="ja-JP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34064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3D8162C-266D-98DE-6CA0-63D7026AE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Python</a:t>
            </a:r>
            <a:r>
              <a:rPr kumimoji="1" lang="ja-JP" altLang="en-US" dirty="0"/>
              <a:t>ライブラリのインストール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61EABB6-1B73-CE2D-912B-D3ED387E64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ターミナルで以下のコマンド</a:t>
            </a:r>
            <a:r>
              <a:rPr lang="en-US" altLang="ja-JP" dirty="0"/>
              <a:t>(3</a:t>
            </a:r>
            <a:r>
              <a:rPr lang="ja-JP" altLang="en-US" dirty="0"/>
              <a:t>つ</a:t>
            </a:r>
            <a:r>
              <a:rPr lang="en-US" altLang="ja-JP" dirty="0"/>
              <a:t>)</a:t>
            </a:r>
            <a:r>
              <a:rPr lang="ja-JP" altLang="en-US" dirty="0"/>
              <a:t>を実行</a:t>
            </a:r>
            <a:endParaRPr lang="en-US" altLang="ja-JP" dirty="0"/>
          </a:p>
          <a:p>
            <a:pPr lvl="1"/>
            <a:r>
              <a:rPr lang="en-US" altLang="ja-JP" dirty="0"/>
              <a:t>pip install </a:t>
            </a:r>
            <a:r>
              <a:rPr lang="en-US" altLang="ja-JP" dirty="0" err="1"/>
              <a:t>PyYAML</a:t>
            </a:r>
            <a:endParaRPr lang="en-US" altLang="ja-JP" dirty="0"/>
          </a:p>
          <a:p>
            <a:pPr lvl="1"/>
            <a:r>
              <a:rPr lang="en-US" altLang="ja-JP" dirty="0"/>
              <a:t>pip install </a:t>
            </a:r>
            <a:r>
              <a:rPr lang="en-US" altLang="ja-JP" dirty="0" err="1"/>
              <a:t>flet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2955787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AFA4A1C-670C-A769-0ADC-8958CEEEF08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ja-JP" dirty="0"/>
              <a:t>Arduino IDE</a:t>
            </a:r>
            <a:r>
              <a:rPr kumimoji="1" lang="ja-JP" altLang="en-US" dirty="0"/>
              <a:t>のインストール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3A790018-BD87-A217-9DB6-C4BA29B4D32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3090909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121B41F-B71E-F845-033C-615966447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/>
              <a:t>Windows</a:t>
            </a:r>
            <a:r>
              <a:rPr kumimoji="1" lang="ja-JP" altLang="en-US" dirty="0"/>
              <a:t>の場合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CD06AC4-34F5-9627-7734-7DDE862CCD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ja-JP" altLang="en-US" dirty="0"/>
              <a:t>下記</a:t>
            </a:r>
            <a:r>
              <a:rPr lang="en-US" altLang="ja-JP" dirty="0"/>
              <a:t>2</a:t>
            </a:r>
            <a:r>
              <a:rPr lang="ja-JP" altLang="en-US" dirty="0"/>
              <a:t>つの方法のうち，いずれかでインストール</a:t>
            </a:r>
            <a:endParaRPr lang="en-US" altLang="ja-JP" dirty="0"/>
          </a:p>
          <a:p>
            <a:r>
              <a:rPr lang="ja-JP" altLang="en-US" dirty="0"/>
              <a:t>方法</a:t>
            </a:r>
            <a:r>
              <a:rPr lang="en-US" altLang="ja-JP" dirty="0"/>
              <a:t>1</a:t>
            </a:r>
          </a:p>
          <a:p>
            <a:pPr lvl="1"/>
            <a:r>
              <a:rPr lang="en-US" altLang="ja-JP" dirty="0">
                <a:hlinkClick r:id="rId3"/>
              </a:rPr>
              <a:t>https://www.arduino.cc/en/software</a:t>
            </a:r>
            <a:r>
              <a:rPr lang="ja-JP" altLang="en-US" dirty="0"/>
              <a:t>からインストーラをダウンロード</a:t>
            </a:r>
            <a:endParaRPr lang="en-US" altLang="ja-JP" dirty="0"/>
          </a:p>
          <a:p>
            <a:pPr lvl="1"/>
            <a:endParaRPr lang="en-US" altLang="ja-JP" dirty="0"/>
          </a:p>
          <a:p>
            <a:r>
              <a:rPr lang="ja-JP" altLang="en-US" dirty="0"/>
              <a:t>方法</a:t>
            </a:r>
            <a:r>
              <a:rPr lang="en-US" altLang="ja-JP" dirty="0"/>
              <a:t>2</a:t>
            </a:r>
          </a:p>
          <a:p>
            <a:pPr lvl="1"/>
            <a:r>
              <a:rPr lang="ja-JP" altLang="en-US" dirty="0"/>
              <a:t>マイクロソフトストアから</a:t>
            </a:r>
            <a:r>
              <a:rPr lang="en-US" altLang="ja-JP" dirty="0"/>
              <a:t>Arduino IDE</a:t>
            </a:r>
            <a:r>
              <a:rPr lang="ja-JP" altLang="en-US" dirty="0"/>
              <a:t>をインストール</a:t>
            </a:r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7196497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121B41F-B71E-F845-033C-615966447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dirty="0"/>
              <a:t>Mac</a:t>
            </a:r>
            <a:r>
              <a:rPr lang="ja-JP" altLang="en-US" dirty="0"/>
              <a:t>の場合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CD06AC4-34F5-9627-7734-7DDE862CCD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>
                <a:hlinkClick r:id="rId3"/>
              </a:rPr>
              <a:t>https://www.arduino.cc/en/software</a:t>
            </a:r>
            <a:r>
              <a:rPr lang="ja-JP" altLang="en-US" dirty="0"/>
              <a:t>からインストーラをダウンロード</a:t>
            </a:r>
            <a:endParaRPr lang="en-US" altLang="ja-JP" dirty="0"/>
          </a:p>
          <a:p>
            <a:pPr lvl="1"/>
            <a:endParaRPr lang="en-US" altLang="ja-JP" dirty="0"/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050042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BBCDDD8-2D0C-59D1-5A28-EC305CD16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Apple</a:t>
            </a:r>
            <a:r>
              <a:rPr kumimoji="1" lang="ja-JP" altLang="en-US" dirty="0"/>
              <a:t>製</a:t>
            </a:r>
            <a:r>
              <a:rPr kumimoji="1" lang="en-US" altLang="ja-JP" dirty="0"/>
              <a:t>CPU</a:t>
            </a:r>
            <a:r>
              <a:rPr kumimoji="1" lang="ja-JP" altLang="en-US" dirty="0"/>
              <a:t>搭載の</a:t>
            </a:r>
            <a:r>
              <a:rPr kumimoji="1" lang="en-US" altLang="ja-JP" dirty="0"/>
              <a:t>Mac</a:t>
            </a:r>
            <a:r>
              <a:rPr kumimoji="1" lang="ja-JP" altLang="en-US" dirty="0"/>
              <a:t>を使う場合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02FACAB-1615-D547-2C25-C9AE4BEB87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以下の</a:t>
            </a:r>
            <a:r>
              <a:rPr lang="en-US" altLang="ja-JP" dirty="0"/>
              <a:t>URL</a:t>
            </a:r>
            <a:r>
              <a:rPr lang="ja-JP" altLang="en-US" dirty="0"/>
              <a:t>の「</a:t>
            </a:r>
            <a:r>
              <a:rPr lang="en-US" altLang="ja-JP" dirty="0"/>
              <a:t>Manual Installation</a:t>
            </a:r>
            <a:r>
              <a:rPr lang="ja-JP" altLang="en-US" dirty="0"/>
              <a:t>」を参照し，「</a:t>
            </a:r>
            <a:r>
              <a:rPr lang="en-US" altLang="ja-JP" dirty="0"/>
              <a:t>Rosetta</a:t>
            </a:r>
            <a:r>
              <a:rPr lang="ja-JP" altLang="en-US" dirty="0"/>
              <a:t>」をインストールする</a:t>
            </a:r>
            <a:endParaRPr lang="en-US" altLang="ja-JP" dirty="0"/>
          </a:p>
          <a:p>
            <a:pPr lvl="1"/>
            <a:r>
              <a:rPr lang="en-US" altLang="ja-JP" dirty="0"/>
              <a:t>https://support.arduino.cc/hc/en-us/articles/7765785712156-Error-bad-CPU-type-in-executable-on-macOS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8453062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B5A9657-0BCA-9C9B-0D22-4A47038F2E8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kumimoji="1" lang="en-US" altLang="ja-JP" dirty="0"/>
              <a:t>IoT</a:t>
            </a:r>
            <a:r>
              <a:rPr kumimoji="1" lang="ja-JP" altLang="en-US" dirty="0"/>
              <a:t>用センサ端末開発環境評価実験</a:t>
            </a:r>
            <a:br>
              <a:rPr kumimoji="1" lang="en-US" altLang="ja-JP" dirty="0"/>
            </a:br>
            <a:r>
              <a:rPr kumimoji="1" lang="ja-JP" altLang="en-US" dirty="0"/>
              <a:t>事前説明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E144C89F-5A53-AEC2-8774-F954F32C893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l"/>
            <a:r>
              <a:rPr kumimoji="1" lang="ja-JP" altLang="en-US" sz="2000"/>
              <a:t>野呂正明</a:t>
            </a:r>
            <a:endParaRPr kumimoji="1" lang="ja-JP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7702364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8EF03F2-65AF-CDD2-488A-DA1F795BB16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ja-JP" dirty="0"/>
              <a:t>Arduino IDE</a:t>
            </a:r>
            <a:r>
              <a:rPr kumimoji="1" lang="ja-JP" altLang="en-US" dirty="0"/>
              <a:t>へのプラグインインストール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CF59D02F-BEBC-B8EE-70F5-BA81518178C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564904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EF8D01E-4A1A-836B-34E0-C61FAFEB76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Arduino IDE</a:t>
            </a:r>
            <a:r>
              <a:rPr lang="ja-JP" altLang="en-US" dirty="0"/>
              <a:t>の起動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4A66E10-5ACC-090D-3D4C-6A69CDE56D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起動時の画面</a:t>
            </a:r>
            <a:endParaRPr kumimoji="1" lang="en-US" altLang="ja-JP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3A683F24-B180-B0FF-23AB-BDA8346C93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8557" y="1354691"/>
            <a:ext cx="4473183" cy="2902863"/>
          </a:xfrm>
          <a:prstGeom prst="rect">
            <a:avLst/>
          </a:prstGeom>
        </p:spPr>
      </p:pic>
      <p:sp>
        <p:nvSpPr>
          <p:cNvPr id="4" name="吹き出し: 四角形 3">
            <a:extLst>
              <a:ext uri="{FF2B5EF4-FFF2-40B4-BE49-F238E27FC236}">
                <a16:creationId xmlns:a16="http://schemas.microsoft.com/office/drawing/2014/main" id="{FA3C4A1A-CC76-1AAB-472D-7FCF5654F1B0}"/>
              </a:ext>
            </a:extLst>
          </p:cNvPr>
          <p:cNvSpPr/>
          <p:nvPr/>
        </p:nvSpPr>
        <p:spPr>
          <a:xfrm>
            <a:off x="121246" y="1909947"/>
            <a:ext cx="2651426" cy="681659"/>
          </a:xfrm>
          <a:prstGeom prst="wedgeRectCallout">
            <a:avLst>
              <a:gd name="adj1" fmla="val 65167"/>
              <a:gd name="adj2" fmla="val -9711"/>
            </a:avLst>
          </a:prstGeom>
          <a:solidFill>
            <a:srgbClr val="FFFFE5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</a:rPr>
              <a:t>ここをクリックして</a:t>
            </a:r>
            <a:endParaRPr kumimoji="1" lang="en-US" altLang="ja-JP" dirty="0">
              <a:solidFill>
                <a:schemeClr val="tx1"/>
              </a:solidFill>
            </a:endParaRPr>
          </a:p>
          <a:p>
            <a:pPr algn="ctr"/>
            <a:r>
              <a:rPr kumimoji="1" lang="ja-JP" altLang="en-US" dirty="0">
                <a:solidFill>
                  <a:schemeClr val="tx1"/>
                </a:solidFill>
              </a:rPr>
              <a:t>プラグイン画面を開く</a:t>
            </a:r>
          </a:p>
        </p:txBody>
      </p:sp>
    </p:spTree>
    <p:extLst>
      <p:ext uri="{BB962C8B-B14F-4D97-AF65-F5344CB8AC3E}">
        <p14:creationId xmlns:p14="http://schemas.microsoft.com/office/powerpoint/2010/main" val="21366618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DA3C64E-105F-1B20-A59B-D0E8EFAE0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プラグインの選択方法</a:t>
            </a:r>
            <a:endParaRPr kumimoji="1"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8E650E38-35B2-A116-0B73-9BB8599114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112" y="960783"/>
            <a:ext cx="5601305" cy="3836613"/>
          </a:xfrm>
          <a:prstGeom prst="rect">
            <a:avLst/>
          </a:prstGeom>
        </p:spPr>
      </p:pic>
      <p:sp>
        <p:nvSpPr>
          <p:cNvPr id="5" name="吹き出し: 四角形 4">
            <a:extLst>
              <a:ext uri="{FF2B5EF4-FFF2-40B4-BE49-F238E27FC236}">
                <a16:creationId xmlns:a16="http://schemas.microsoft.com/office/drawing/2014/main" id="{82E1385E-7193-3CD1-0CA9-C37D354CBE2E}"/>
              </a:ext>
            </a:extLst>
          </p:cNvPr>
          <p:cNvSpPr/>
          <p:nvPr/>
        </p:nvSpPr>
        <p:spPr>
          <a:xfrm>
            <a:off x="424069" y="1212575"/>
            <a:ext cx="3001617" cy="755374"/>
          </a:xfrm>
          <a:prstGeom prst="wedgeRectCallout">
            <a:avLst>
              <a:gd name="adj1" fmla="val 56509"/>
              <a:gd name="adj2" fmla="val 13167"/>
            </a:avLst>
          </a:prstGeom>
          <a:solidFill>
            <a:srgbClr val="FFFFE5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</a:rPr>
              <a:t>ここにプラグイン名を入力</a:t>
            </a:r>
            <a:endParaRPr kumimoji="1" lang="en-US" altLang="ja-JP" dirty="0">
              <a:solidFill>
                <a:schemeClr val="tx1"/>
              </a:solidFill>
            </a:endParaRPr>
          </a:p>
          <a:p>
            <a:pPr algn="ctr"/>
            <a:r>
              <a:rPr kumimoji="1" lang="en-US" altLang="ja-JP" sz="1600" dirty="0">
                <a:solidFill>
                  <a:schemeClr val="tx1"/>
                </a:solidFill>
              </a:rPr>
              <a:t>(</a:t>
            </a:r>
            <a:r>
              <a:rPr kumimoji="1" lang="ja-JP" altLang="en-US" sz="1600" dirty="0">
                <a:solidFill>
                  <a:schemeClr val="tx1"/>
                </a:solidFill>
              </a:rPr>
              <a:t>今回は「</a:t>
            </a:r>
            <a:r>
              <a:rPr kumimoji="1" lang="en-US" altLang="ja-JP" sz="1600" dirty="0">
                <a:solidFill>
                  <a:schemeClr val="tx1"/>
                </a:solidFill>
              </a:rPr>
              <a:t>Arduino</a:t>
            </a:r>
            <a:r>
              <a:rPr kumimoji="1" lang="ja-JP" altLang="en-US" sz="1600" dirty="0">
                <a:solidFill>
                  <a:schemeClr val="tx1"/>
                </a:solidFill>
              </a:rPr>
              <a:t>」と入力</a:t>
            </a:r>
            <a:r>
              <a:rPr kumimoji="1" lang="en-US" altLang="ja-JP" sz="1600" dirty="0">
                <a:solidFill>
                  <a:schemeClr val="tx1"/>
                </a:solidFill>
              </a:rPr>
              <a:t>)</a:t>
            </a:r>
            <a:endParaRPr kumimoji="1" lang="ja-JP" alt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35652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256FE61-749D-A0E1-848E-61697F587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プラグインのインストール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23DA6BF5-FA09-27CE-BCE7-BFEDA7971D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112" y="960783"/>
            <a:ext cx="5601305" cy="3836613"/>
          </a:xfrm>
          <a:prstGeom prst="rect">
            <a:avLst/>
          </a:prstGeom>
        </p:spPr>
      </p:pic>
      <p:sp>
        <p:nvSpPr>
          <p:cNvPr id="4" name="吹き出し: 四角形 3">
            <a:extLst>
              <a:ext uri="{FF2B5EF4-FFF2-40B4-BE49-F238E27FC236}">
                <a16:creationId xmlns:a16="http://schemas.microsoft.com/office/drawing/2014/main" id="{E58A1FC4-2147-0EB0-5183-38AA0BD233B4}"/>
              </a:ext>
            </a:extLst>
          </p:cNvPr>
          <p:cNvSpPr/>
          <p:nvPr/>
        </p:nvSpPr>
        <p:spPr>
          <a:xfrm>
            <a:off x="1132774" y="1921566"/>
            <a:ext cx="2067338" cy="1007166"/>
          </a:xfrm>
          <a:prstGeom prst="wedgeRectCallout">
            <a:avLst>
              <a:gd name="adj1" fmla="val 71573"/>
              <a:gd name="adj2" fmla="val 69088"/>
            </a:avLst>
          </a:prstGeom>
          <a:solidFill>
            <a:srgbClr val="FFFFE5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 dirty="0">
                <a:solidFill>
                  <a:schemeClr val="tx1"/>
                </a:solidFill>
              </a:rPr>
              <a:t>①リストの中から</a:t>
            </a:r>
            <a:endParaRPr kumimoji="1" lang="en-US" altLang="ja-JP" sz="1600" dirty="0">
              <a:solidFill>
                <a:schemeClr val="tx1"/>
              </a:solidFill>
            </a:endParaRPr>
          </a:p>
          <a:p>
            <a:pPr algn="ctr"/>
            <a:r>
              <a:rPr kumimoji="1" lang="ja-JP" altLang="en-US" sz="1600" dirty="0">
                <a:solidFill>
                  <a:schemeClr val="tx1"/>
                </a:solidFill>
              </a:rPr>
              <a:t>インストールする</a:t>
            </a:r>
            <a:endParaRPr kumimoji="1" lang="en-US" altLang="ja-JP" sz="1600" dirty="0">
              <a:solidFill>
                <a:schemeClr val="tx1"/>
              </a:solidFill>
            </a:endParaRPr>
          </a:p>
          <a:p>
            <a:pPr algn="ctr"/>
            <a:r>
              <a:rPr kumimoji="1" lang="ja-JP" altLang="en-US" sz="1600" dirty="0">
                <a:solidFill>
                  <a:schemeClr val="tx1"/>
                </a:solidFill>
              </a:rPr>
              <a:t>プラグインを探す</a:t>
            </a:r>
          </a:p>
        </p:txBody>
      </p:sp>
      <p:sp>
        <p:nvSpPr>
          <p:cNvPr id="5" name="吹き出し: 四角形 4">
            <a:extLst>
              <a:ext uri="{FF2B5EF4-FFF2-40B4-BE49-F238E27FC236}">
                <a16:creationId xmlns:a16="http://schemas.microsoft.com/office/drawing/2014/main" id="{4D785F0C-1DF1-29D5-E8B6-6D2DD6D1EF95}"/>
              </a:ext>
            </a:extLst>
          </p:cNvPr>
          <p:cNvSpPr/>
          <p:nvPr/>
        </p:nvSpPr>
        <p:spPr>
          <a:xfrm>
            <a:off x="874643" y="3034748"/>
            <a:ext cx="2252582" cy="1007166"/>
          </a:xfrm>
          <a:prstGeom prst="wedgeRectCallout">
            <a:avLst>
              <a:gd name="adj1" fmla="val 75103"/>
              <a:gd name="adj2" fmla="val 54614"/>
            </a:avLst>
          </a:prstGeom>
          <a:solidFill>
            <a:srgbClr val="FFFFE5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 dirty="0">
                <a:solidFill>
                  <a:schemeClr val="tx1"/>
                </a:solidFill>
              </a:rPr>
              <a:t>②「インストール」を</a:t>
            </a:r>
            <a:endParaRPr kumimoji="1" lang="en-US" altLang="ja-JP" sz="1600" dirty="0">
              <a:solidFill>
                <a:schemeClr val="tx1"/>
              </a:solidFill>
            </a:endParaRPr>
          </a:p>
          <a:p>
            <a:pPr algn="ctr"/>
            <a:r>
              <a:rPr kumimoji="1" lang="ja-JP" altLang="en-US" sz="1600" dirty="0">
                <a:solidFill>
                  <a:schemeClr val="tx1"/>
                </a:solidFill>
              </a:rPr>
              <a:t>クリック</a:t>
            </a:r>
          </a:p>
        </p:txBody>
      </p:sp>
    </p:spTree>
    <p:extLst>
      <p:ext uri="{BB962C8B-B14F-4D97-AF65-F5344CB8AC3E}">
        <p14:creationId xmlns:p14="http://schemas.microsoft.com/office/powerpoint/2010/main" val="1314228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26523A7-1078-F679-2309-E608D1EBF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実際にインストールするプラグイン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B8BD6DA-0D96-C658-1FCA-177EA786FA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必要なプラグイン</a:t>
            </a:r>
          </a:p>
        </p:txBody>
      </p:sp>
      <p:graphicFrame>
        <p:nvGraphicFramePr>
          <p:cNvPr id="4" name="表 3">
            <a:extLst>
              <a:ext uri="{FF2B5EF4-FFF2-40B4-BE49-F238E27FC236}">
                <a16:creationId xmlns:a16="http://schemas.microsoft.com/office/drawing/2014/main" id="{DC49BE4E-FBC8-06C8-793A-02B1CC8554EB}"/>
              </a:ext>
            </a:extLst>
          </p:cNvPr>
          <p:cNvGraphicFramePr>
            <a:graphicFrameLocks noGrp="1"/>
          </p:cNvGraphicFramePr>
          <p:nvPr/>
        </p:nvGraphicFramePr>
        <p:xfrm>
          <a:off x="1292087" y="1459230"/>
          <a:ext cx="5966079" cy="178308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3934079">
                  <a:extLst>
                    <a:ext uri="{9D8B030D-6E8A-4147-A177-3AD203B41FA5}">
                      <a16:colId xmlns:a16="http://schemas.microsoft.com/office/drawing/2014/main" val="35946675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813266541"/>
                    </a:ext>
                  </a:extLst>
                </a:gridCol>
              </a:tblGrid>
              <a:tr h="206264"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プラグイン名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代表的な対応機種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2857334"/>
                  </a:ext>
                </a:extLst>
              </a:tr>
              <a:tr h="206264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Arduino </a:t>
                      </a:r>
                      <a:r>
                        <a:rPr kumimoji="1" lang="en-US" altLang="ja-JP" dirty="0" err="1"/>
                        <a:t>Mbed</a:t>
                      </a:r>
                      <a:r>
                        <a:rPr kumimoji="1" lang="en-US" altLang="ja-JP" dirty="0"/>
                        <a:t> OS Giga Boards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Giga R1 </a:t>
                      </a:r>
                      <a:r>
                        <a:rPr kumimoji="1" lang="en-US" altLang="ja-JP" dirty="0" err="1"/>
                        <a:t>WiFi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1394117"/>
                  </a:ext>
                </a:extLst>
              </a:tr>
              <a:tr h="206264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Arduino </a:t>
                      </a:r>
                      <a:r>
                        <a:rPr kumimoji="1" lang="en-US" altLang="ja-JP" dirty="0" err="1"/>
                        <a:t>Mbed</a:t>
                      </a:r>
                      <a:r>
                        <a:rPr kumimoji="1" lang="en-US" altLang="ja-JP" dirty="0"/>
                        <a:t> OS Nano Boards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Nano33 IoT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0107855"/>
                  </a:ext>
                </a:extLst>
              </a:tr>
              <a:tr h="206264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Arduino SAMD Boards (32bit ARM Cortex…)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MKR </a:t>
                      </a:r>
                      <a:r>
                        <a:rPr kumimoji="1" lang="en-US" altLang="ja-JP" dirty="0" err="1"/>
                        <a:t>WiFi</a:t>
                      </a:r>
                      <a:r>
                        <a:rPr kumimoji="1" lang="en-US" altLang="ja-JP" dirty="0"/>
                        <a:t> 1010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4820921"/>
                  </a:ext>
                </a:extLst>
              </a:tr>
              <a:tr h="206264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Arduino Uno R4 Boards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Uno R4 minima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2716232"/>
                  </a:ext>
                </a:extLst>
              </a:tr>
              <a:tr h="206264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Arduino ESP32 Boards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Nano ESP32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69413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132669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5B2359A-A163-6720-D71E-5E8F141D9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インストール後の状態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FE0ECDF5-7EFA-21EF-5E3F-A78EFAA77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5873" y="627063"/>
            <a:ext cx="4835519" cy="4250528"/>
          </a:xfrm>
          <a:prstGeom prst="rect">
            <a:avLst/>
          </a:prstGeom>
        </p:spPr>
      </p:pic>
      <p:sp>
        <p:nvSpPr>
          <p:cNvPr id="5" name="吹き出し: 四角形 4">
            <a:extLst>
              <a:ext uri="{FF2B5EF4-FFF2-40B4-BE49-F238E27FC236}">
                <a16:creationId xmlns:a16="http://schemas.microsoft.com/office/drawing/2014/main" id="{C0385760-2124-1005-75F4-7CEA5B7B5AC3}"/>
              </a:ext>
            </a:extLst>
          </p:cNvPr>
          <p:cNvSpPr/>
          <p:nvPr/>
        </p:nvSpPr>
        <p:spPr>
          <a:xfrm>
            <a:off x="234000" y="1404730"/>
            <a:ext cx="2252582" cy="1007166"/>
          </a:xfrm>
          <a:prstGeom prst="wedgeRectCallout">
            <a:avLst>
              <a:gd name="adj1" fmla="val 75103"/>
              <a:gd name="adj2" fmla="val 54614"/>
            </a:avLst>
          </a:prstGeom>
          <a:solidFill>
            <a:srgbClr val="FFFFE5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 dirty="0">
                <a:solidFill>
                  <a:schemeClr val="tx1"/>
                </a:solidFill>
              </a:rPr>
              <a:t>インストールされた</a:t>
            </a:r>
            <a:endParaRPr kumimoji="1" lang="en-US" altLang="ja-JP" sz="1600" dirty="0">
              <a:solidFill>
                <a:schemeClr val="tx1"/>
              </a:solidFill>
            </a:endParaRPr>
          </a:p>
          <a:p>
            <a:pPr algn="ctr"/>
            <a:r>
              <a:rPr kumimoji="1" lang="ja-JP" altLang="en-US" sz="1600" dirty="0">
                <a:solidFill>
                  <a:schemeClr val="tx1"/>
                </a:solidFill>
              </a:rPr>
              <a:t>バージョンが表示</a:t>
            </a:r>
          </a:p>
        </p:txBody>
      </p:sp>
    </p:spTree>
    <p:extLst>
      <p:ext uri="{BB962C8B-B14F-4D97-AF65-F5344CB8AC3E}">
        <p14:creationId xmlns:p14="http://schemas.microsoft.com/office/powerpoint/2010/main" val="33604734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26A106D-D2F4-D946-8CC2-4A7E51FAC02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ja-JP" dirty="0"/>
              <a:t>Arduino</a:t>
            </a:r>
            <a:r>
              <a:rPr kumimoji="1" lang="ja-JP" altLang="en-US" dirty="0"/>
              <a:t>用ライブラリのインストール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D77EB3DC-5D60-D8AB-BB36-D99A68BCFBF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670857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C9E3754-CE6D-3852-49AA-D64913692F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/>
              <a:t>Arduino IDE</a:t>
            </a:r>
            <a:r>
              <a:rPr kumimoji="1" lang="ja-JP" altLang="en-US" dirty="0"/>
              <a:t>の画面構成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E959F33E-19C4-A636-48FF-BDA678B031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5414" y="885190"/>
            <a:ext cx="5008502" cy="3981655"/>
          </a:xfrm>
          <a:prstGeom prst="rect">
            <a:avLst/>
          </a:prstGeom>
        </p:spPr>
      </p:pic>
      <p:sp>
        <p:nvSpPr>
          <p:cNvPr id="6" name="吹き出し: 四角形 5">
            <a:extLst>
              <a:ext uri="{FF2B5EF4-FFF2-40B4-BE49-F238E27FC236}">
                <a16:creationId xmlns:a16="http://schemas.microsoft.com/office/drawing/2014/main" id="{476BB387-6247-DAF8-841E-3306679CE854}"/>
              </a:ext>
            </a:extLst>
          </p:cNvPr>
          <p:cNvSpPr/>
          <p:nvPr/>
        </p:nvSpPr>
        <p:spPr>
          <a:xfrm>
            <a:off x="150725" y="1818752"/>
            <a:ext cx="2133651" cy="553985"/>
          </a:xfrm>
          <a:prstGeom prst="wedgeRectCallout">
            <a:avLst>
              <a:gd name="adj1" fmla="val 58708"/>
              <a:gd name="adj2" fmla="val -20104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「ライブラリ」メニューをクリック</a:t>
            </a:r>
          </a:p>
        </p:txBody>
      </p:sp>
    </p:spTree>
    <p:extLst>
      <p:ext uri="{BB962C8B-B14F-4D97-AF65-F5344CB8AC3E}">
        <p14:creationId xmlns:p14="http://schemas.microsoft.com/office/powerpoint/2010/main" val="35305865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7E9FEDE-D028-215D-D11E-0B6457ABF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/>
              <a:t>IDE</a:t>
            </a:r>
            <a:r>
              <a:rPr kumimoji="1" lang="ja-JP" altLang="en-US" dirty="0"/>
              <a:t>でのライブラリのインストール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8B50D1C4-14A4-9043-5454-0A2EAD24FD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インストールするライブラリを検索し，「インストール」ボタンをクリック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7755EAC8-B93C-E329-17C4-2D09655932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2609" y="1482353"/>
            <a:ext cx="4188929" cy="3330111"/>
          </a:xfrm>
          <a:prstGeom prst="rect">
            <a:avLst/>
          </a:prstGeom>
        </p:spPr>
      </p:pic>
      <p:sp>
        <p:nvSpPr>
          <p:cNvPr id="4" name="吹き出し: 四角形 3">
            <a:extLst>
              <a:ext uri="{FF2B5EF4-FFF2-40B4-BE49-F238E27FC236}">
                <a16:creationId xmlns:a16="http://schemas.microsoft.com/office/drawing/2014/main" id="{55AD660B-D4F9-6B39-AFAC-CC87F4ECCF18}"/>
              </a:ext>
            </a:extLst>
          </p:cNvPr>
          <p:cNvSpPr/>
          <p:nvPr/>
        </p:nvSpPr>
        <p:spPr>
          <a:xfrm>
            <a:off x="536161" y="1903674"/>
            <a:ext cx="1639597" cy="484165"/>
          </a:xfrm>
          <a:prstGeom prst="wedgeRectCallout">
            <a:avLst>
              <a:gd name="adj1" fmla="val 68181"/>
              <a:gd name="adj2" fmla="val -13943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①インストールする</a:t>
            </a:r>
            <a:endParaRPr kumimoji="1" lang="en-US" altLang="ja-JP" sz="12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ライブラリ名を入力</a:t>
            </a:r>
          </a:p>
        </p:txBody>
      </p:sp>
      <p:sp>
        <p:nvSpPr>
          <p:cNvPr id="5" name="吹き出し: 四角形 4">
            <a:extLst>
              <a:ext uri="{FF2B5EF4-FFF2-40B4-BE49-F238E27FC236}">
                <a16:creationId xmlns:a16="http://schemas.microsoft.com/office/drawing/2014/main" id="{4BCEA770-0FE9-B263-EC8A-0FECBB4EE4AB}"/>
              </a:ext>
            </a:extLst>
          </p:cNvPr>
          <p:cNvSpPr/>
          <p:nvPr/>
        </p:nvSpPr>
        <p:spPr>
          <a:xfrm>
            <a:off x="536161" y="2726284"/>
            <a:ext cx="1639597" cy="484165"/>
          </a:xfrm>
          <a:prstGeom prst="wedgeRectCallout">
            <a:avLst>
              <a:gd name="adj1" fmla="val 65063"/>
              <a:gd name="adj2" fmla="val 38844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②「インストール」</a:t>
            </a:r>
            <a:endParaRPr kumimoji="1" lang="en-US" altLang="ja-JP" sz="12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ボタンをクリック</a:t>
            </a:r>
            <a:endParaRPr kumimoji="1" lang="en-US" altLang="ja-JP" sz="12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22417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694CD2A-8030-5EDE-5EEB-D7EE73A4D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インストールするべきライブラリ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CCC6C11-15DB-6DFB-6CB9-FC306673F0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 err="1"/>
              <a:t>ArduinoMqttClient</a:t>
            </a:r>
            <a:r>
              <a:rPr kumimoji="1" lang="en-US" altLang="ja-JP" dirty="0"/>
              <a:t> (</a:t>
            </a:r>
            <a:r>
              <a:rPr kumimoji="1" lang="en-US" altLang="ja-JP" dirty="0" err="1"/>
              <a:t>arduino</a:t>
            </a:r>
            <a:r>
              <a:rPr kumimoji="1" lang="ja-JP" altLang="en-US" dirty="0"/>
              <a:t>公式版</a:t>
            </a:r>
            <a:r>
              <a:rPr kumimoji="1" lang="en-US" altLang="ja-JP" dirty="0"/>
              <a:t>)</a:t>
            </a:r>
          </a:p>
          <a:p>
            <a:r>
              <a:rPr lang="en-US" altLang="ja-JP" dirty="0" err="1"/>
              <a:t>Adafruit_SleepyDog</a:t>
            </a:r>
            <a:endParaRPr lang="en-US" altLang="ja-JP" dirty="0"/>
          </a:p>
          <a:p>
            <a:r>
              <a:rPr lang="en-US" altLang="ja-JP" dirty="0" err="1"/>
              <a:t>WiFiNINA</a:t>
            </a:r>
            <a:endParaRPr lang="en-US" altLang="ja-JP" dirty="0"/>
          </a:p>
          <a:p>
            <a:r>
              <a:rPr lang="en-US" altLang="ja-JP" dirty="0" err="1"/>
              <a:t>NTPClient</a:t>
            </a:r>
            <a:endParaRPr lang="en-US" altLang="ja-JP" dirty="0"/>
          </a:p>
          <a:p>
            <a:r>
              <a:rPr lang="en-US" altLang="ja-JP" dirty="0" err="1"/>
              <a:t>ArduinoHttpClient</a:t>
            </a:r>
            <a:endParaRPr lang="en-US" altLang="ja-JP" dirty="0"/>
          </a:p>
          <a:p>
            <a:r>
              <a:rPr lang="en-US" altLang="ja-JP" dirty="0"/>
              <a:t>Arduino Low Power</a:t>
            </a:r>
          </a:p>
          <a:p>
            <a:r>
              <a:rPr lang="en-US" altLang="ja-JP" dirty="0" err="1"/>
              <a:t>RTCZero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42919126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7EF8221B-2039-2572-30C3-65B6D030E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センサ系</a:t>
            </a:r>
            <a:r>
              <a:rPr lang="en-US" altLang="ja-JP" dirty="0"/>
              <a:t>IoT</a:t>
            </a:r>
            <a:r>
              <a:rPr lang="ja-JP" altLang="en-US" dirty="0"/>
              <a:t>システム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C099E23B-DED6-6FAF-C46E-C1A54A0AFC48}"/>
              </a:ext>
            </a:extLst>
          </p:cNvPr>
          <p:cNvSpPr/>
          <p:nvPr/>
        </p:nvSpPr>
        <p:spPr>
          <a:xfrm>
            <a:off x="315479" y="1197939"/>
            <a:ext cx="6022623" cy="3036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sp>
        <p:nvSpPr>
          <p:cNvPr id="6" name="雲 5">
            <a:extLst>
              <a:ext uri="{FF2B5EF4-FFF2-40B4-BE49-F238E27FC236}">
                <a16:creationId xmlns:a16="http://schemas.microsoft.com/office/drawing/2014/main" id="{01D750F5-01EA-9E88-FCBB-9F965040BDB9}"/>
              </a:ext>
            </a:extLst>
          </p:cNvPr>
          <p:cNvSpPr/>
          <p:nvPr/>
        </p:nvSpPr>
        <p:spPr>
          <a:xfrm>
            <a:off x="4047762" y="2876315"/>
            <a:ext cx="1837268" cy="833967"/>
          </a:xfrm>
          <a:prstGeom prst="cloud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センサ専用</a:t>
            </a:r>
            <a:endParaRPr kumimoji="1" lang="en-US" altLang="ja-JP" sz="1200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Arial" panose="020B0604020202020204" pitchFamily="34" charset="0"/>
            </a:endParaRP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ネットワーク</a:t>
            </a:r>
          </a:p>
        </p:txBody>
      </p:sp>
      <p:sp>
        <p:nvSpPr>
          <p:cNvPr id="7" name="雲 6">
            <a:extLst>
              <a:ext uri="{FF2B5EF4-FFF2-40B4-BE49-F238E27FC236}">
                <a16:creationId xmlns:a16="http://schemas.microsoft.com/office/drawing/2014/main" id="{FCFE1B37-921B-B614-DE95-2998D8D25377}"/>
              </a:ext>
            </a:extLst>
          </p:cNvPr>
          <p:cNvSpPr/>
          <p:nvPr/>
        </p:nvSpPr>
        <p:spPr>
          <a:xfrm>
            <a:off x="882075" y="2894517"/>
            <a:ext cx="1837268" cy="833967"/>
          </a:xfrm>
          <a:prstGeom prst="cloud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センサ専用</a:t>
            </a:r>
            <a:endParaRPr kumimoji="1" lang="en-US" altLang="ja-JP" sz="1200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Arial" panose="020B0604020202020204" pitchFamily="34" charset="0"/>
            </a:endParaRP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ネットワーク</a:t>
            </a:r>
          </a:p>
        </p:txBody>
      </p:sp>
      <p:sp>
        <p:nvSpPr>
          <p:cNvPr id="8" name="雲 7">
            <a:extLst>
              <a:ext uri="{FF2B5EF4-FFF2-40B4-BE49-F238E27FC236}">
                <a16:creationId xmlns:a16="http://schemas.microsoft.com/office/drawing/2014/main" id="{2FA6FE30-618D-28FA-B35B-7A2BBFEC62D6}"/>
              </a:ext>
            </a:extLst>
          </p:cNvPr>
          <p:cNvSpPr/>
          <p:nvPr/>
        </p:nvSpPr>
        <p:spPr>
          <a:xfrm>
            <a:off x="1800709" y="1667275"/>
            <a:ext cx="2827867" cy="1099819"/>
          </a:xfrm>
          <a:prstGeom prst="cloud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インターネット</a:t>
            </a: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61A4E45C-E619-6223-E40C-4F195902735B}"/>
              </a:ext>
            </a:extLst>
          </p:cNvPr>
          <p:cNvSpPr/>
          <p:nvPr/>
        </p:nvSpPr>
        <p:spPr>
          <a:xfrm>
            <a:off x="1462042" y="2465682"/>
            <a:ext cx="1327573" cy="602826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GW</a:t>
            </a:r>
          </a:p>
          <a:p>
            <a:pPr algn="ctr"/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(</a:t>
            </a:r>
            <a:r>
              <a:rPr lang="ja-JP" altLang="en-US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ゲートウェイ</a:t>
            </a:r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)</a:t>
            </a:r>
            <a:endParaRPr kumimoji="1" lang="ja-JP" alt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7F11A52E-234C-D615-9414-8E8BE324A3E0}"/>
              </a:ext>
            </a:extLst>
          </p:cNvPr>
          <p:cNvSpPr/>
          <p:nvPr/>
        </p:nvSpPr>
        <p:spPr>
          <a:xfrm>
            <a:off x="3788682" y="2414882"/>
            <a:ext cx="1327573" cy="602826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GW</a:t>
            </a:r>
          </a:p>
          <a:p>
            <a:pPr algn="ctr"/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(</a:t>
            </a:r>
            <a:r>
              <a:rPr lang="ja-JP" altLang="en-US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ゲートウェイ</a:t>
            </a:r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)</a:t>
            </a:r>
            <a:endParaRPr kumimoji="1" lang="ja-JP" alt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DE061F07-9B0C-5ACE-C12D-E34BFCCADE2B}"/>
              </a:ext>
            </a:extLst>
          </p:cNvPr>
          <p:cNvSpPr/>
          <p:nvPr/>
        </p:nvSpPr>
        <p:spPr>
          <a:xfrm>
            <a:off x="2623669" y="1262147"/>
            <a:ext cx="1327573" cy="602826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IoT</a:t>
            </a:r>
            <a:r>
              <a:rPr kumimoji="1" lang="ja-JP" altLang="en-US" sz="14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サーバ</a:t>
            </a:r>
            <a:endParaRPr kumimoji="1" lang="ja-JP" alt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784260FF-4A4D-CB41-E9F2-7C2326835F7B}"/>
              </a:ext>
            </a:extLst>
          </p:cNvPr>
          <p:cNvSpPr/>
          <p:nvPr/>
        </p:nvSpPr>
        <p:spPr>
          <a:xfrm>
            <a:off x="485413" y="3331822"/>
            <a:ext cx="677334" cy="319195"/>
          </a:xfrm>
          <a:prstGeom prst="rect">
            <a:avLst/>
          </a:prstGeom>
          <a:solidFill>
            <a:srgbClr val="FFEBFF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センサ</a:t>
            </a:r>
            <a:endParaRPr kumimoji="1" lang="ja-JP" altLang="en-US" sz="12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53891698-DDBB-B195-79ED-727673D10692}"/>
              </a:ext>
            </a:extLst>
          </p:cNvPr>
          <p:cNvSpPr/>
          <p:nvPr/>
        </p:nvSpPr>
        <p:spPr>
          <a:xfrm>
            <a:off x="1328693" y="3605719"/>
            <a:ext cx="677334" cy="319195"/>
          </a:xfrm>
          <a:prstGeom prst="rect">
            <a:avLst/>
          </a:prstGeom>
          <a:solidFill>
            <a:srgbClr val="FFEBFF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センサ</a:t>
            </a:r>
            <a:endParaRPr kumimoji="1" lang="ja-JP" altLang="en-US" sz="12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BB2804F3-EC18-AE32-652B-668F326F3772}"/>
              </a:ext>
            </a:extLst>
          </p:cNvPr>
          <p:cNvSpPr/>
          <p:nvPr/>
        </p:nvSpPr>
        <p:spPr>
          <a:xfrm>
            <a:off x="2285002" y="3446121"/>
            <a:ext cx="677334" cy="319195"/>
          </a:xfrm>
          <a:prstGeom prst="rect">
            <a:avLst/>
          </a:prstGeom>
          <a:solidFill>
            <a:srgbClr val="FFEBFF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センサ</a:t>
            </a:r>
            <a:endParaRPr kumimoji="1" lang="ja-JP" altLang="en-US" sz="12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50DDB30D-3656-1A30-5FAF-39730A81D415}"/>
              </a:ext>
            </a:extLst>
          </p:cNvPr>
          <p:cNvSpPr/>
          <p:nvPr/>
        </p:nvSpPr>
        <p:spPr>
          <a:xfrm>
            <a:off x="3951242" y="3514701"/>
            <a:ext cx="677334" cy="319195"/>
          </a:xfrm>
          <a:prstGeom prst="rect">
            <a:avLst/>
          </a:prstGeom>
          <a:solidFill>
            <a:srgbClr val="FFEBFF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センサ</a:t>
            </a:r>
            <a:endParaRPr kumimoji="1" lang="ja-JP" altLang="en-US" sz="12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B51196C4-41E8-6B26-D071-7887FBF829BD}"/>
              </a:ext>
            </a:extLst>
          </p:cNvPr>
          <p:cNvSpPr/>
          <p:nvPr/>
        </p:nvSpPr>
        <p:spPr>
          <a:xfrm>
            <a:off x="4794522" y="3590479"/>
            <a:ext cx="677334" cy="319195"/>
          </a:xfrm>
          <a:prstGeom prst="rect">
            <a:avLst/>
          </a:prstGeom>
          <a:solidFill>
            <a:srgbClr val="FFEBFF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センサ</a:t>
            </a:r>
            <a:endParaRPr kumimoji="1" lang="ja-JP" altLang="en-US" sz="12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26FBF05E-928F-EA28-0576-731561CEC02E}"/>
              </a:ext>
            </a:extLst>
          </p:cNvPr>
          <p:cNvSpPr/>
          <p:nvPr/>
        </p:nvSpPr>
        <p:spPr>
          <a:xfrm>
            <a:off x="5520115" y="3380928"/>
            <a:ext cx="677334" cy="319195"/>
          </a:xfrm>
          <a:prstGeom prst="rect">
            <a:avLst/>
          </a:prstGeom>
          <a:solidFill>
            <a:srgbClr val="FFEBFF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センサ</a:t>
            </a:r>
            <a:endParaRPr kumimoji="1" lang="ja-JP" altLang="en-US" sz="12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sp>
        <p:nvSpPr>
          <p:cNvPr id="18" name="フリーフォーム: 図形 17">
            <a:extLst>
              <a:ext uri="{FF2B5EF4-FFF2-40B4-BE49-F238E27FC236}">
                <a16:creationId xmlns:a16="http://schemas.microsoft.com/office/drawing/2014/main" id="{B11FB4A2-DA29-CDEF-9C22-B442122898E2}"/>
              </a:ext>
            </a:extLst>
          </p:cNvPr>
          <p:cNvSpPr/>
          <p:nvPr/>
        </p:nvSpPr>
        <p:spPr>
          <a:xfrm>
            <a:off x="5156896" y="2731535"/>
            <a:ext cx="663786" cy="602827"/>
          </a:xfrm>
          <a:custGeom>
            <a:avLst/>
            <a:gdLst>
              <a:gd name="connsiteX0" fmla="*/ 663786 w 663786"/>
              <a:gd name="connsiteY0" fmla="*/ 602827 h 602827"/>
              <a:gd name="connsiteX1" fmla="*/ 487680 w 663786"/>
              <a:gd name="connsiteY1" fmla="*/ 304800 h 602827"/>
              <a:gd name="connsiteX2" fmla="*/ 0 w 663786"/>
              <a:gd name="connsiteY2" fmla="*/ 0 h 6028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63786" h="602827">
                <a:moveTo>
                  <a:pt x="663786" y="602827"/>
                </a:moveTo>
                <a:cubicBezTo>
                  <a:pt x="631048" y="504049"/>
                  <a:pt x="598311" y="405271"/>
                  <a:pt x="487680" y="304800"/>
                </a:cubicBezTo>
                <a:cubicBezTo>
                  <a:pt x="377049" y="204329"/>
                  <a:pt x="188524" y="102164"/>
                  <a:pt x="0" y="0"/>
                </a:cubicBezTo>
              </a:path>
            </a:pathLst>
          </a:custGeom>
          <a:noFill/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フリーフォーム: 図形 18">
            <a:extLst>
              <a:ext uri="{FF2B5EF4-FFF2-40B4-BE49-F238E27FC236}">
                <a16:creationId xmlns:a16="http://schemas.microsoft.com/office/drawing/2014/main" id="{A8BAB528-9FDE-B9BF-1E2E-CD2A2E5A7243}"/>
              </a:ext>
            </a:extLst>
          </p:cNvPr>
          <p:cNvSpPr/>
          <p:nvPr/>
        </p:nvSpPr>
        <p:spPr>
          <a:xfrm flipH="1">
            <a:off x="754655" y="2748044"/>
            <a:ext cx="663786" cy="602827"/>
          </a:xfrm>
          <a:custGeom>
            <a:avLst/>
            <a:gdLst>
              <a:gd name="connsiteX0" fmla="*/ 663786 w 663786"/>
              <a:gd name="connsiteY0" fmla="*/ 602827 h 602827"/>
              <a:gd name="connsiteX1" fmla="*/ 487680 w 663786"/>
              <a:gd name="connsiteY1" fmla="*/ 304800 h 602827"/>
              <a:gd name="connsiteX2" fmla="*/ 0 w 663786"/>
              <a:gd name="connsiteY2" fmla="*/ 0 h 6028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63786" h="602827">
                <a:moveTo>
                  <a:pt x="663786" y="602827"/>
                </a:moveTo>
                <a:cubicBezTo>
                  <a:pt x="631048" y="504049"/>
                  <a:pt x="598311" y="405271"/>
                  <a:pt x="487680" y="304800"/>
                </a:cubicBezTo>
                <a:cubicBezTo>
                  <a:pt x="377049" y="204329"/>
                  <a:pt x="188524" y="102164"/>
                  <a:pt x="0" y="0"/>
                </a:cubicBezTo>
              </a:path>
            </a:pathLst>
          </a:custGeom>
          <a:noFill/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800576AD-183E-4CE0-C1BB-581464D21E89}"/>
              </a:ext>
            </a:extLst>
          </p:cNvPr>
          <p:cNvSpPr txBox="1"/>
          <p:nvPr/>
        </p:nvSpPr>
        <p:spPr>
          <a:xfrm>
            <a:off x="5271282" y="2473725"/>
            <a:ext cx="9541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データ送信</a:t>
            </a:r>
            <a:endParaRPr lang="en-US" altLang="ja-JP" sz="1200" dirty="0">
              <a:latin typeface="メイリオ" panose="020B0604030504040204" pitchFamily="50" charset="-128"/>
              <a:ea typeface="メイリオ" panose="020B0604030504040204" pitchFamily="50" charset="-128"/>
              <a:cs typeface="Arial" panose="020B0604020202020204" pitchFamily="34" charset="0"/>
            </a:endParaRPr>
          </a:p>
          <a:p>
            <a:pPr algn="ctr"/>
            <a:r>
              <a:rPr kumimoji="1"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(push)</a:t>
            </a:r>
            <a:endParaRPr kumimoji="1" lang="ja-JP" altLang="en-US" sz="1200" dirty="0">
              <a:latin typeface="メイリオ" panose="020B0604030504040204" pitchFamily="50" charset="-128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9BBB3D12-B1A1-99A7-7BFA-5C58D0C87307}"/>
              </a:ext>
            </a:extLst>
          </p:cNvPr>
          <p:cNvSpPr txBox="1"/>
          <p:nvPr/>
        </p:nvSpPr>
        <p:spPr>
          <a:xfrm>
            <a:off x="234000" y="2606747"/>
            <a:ext cx="9541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データ送信</a:t>
            </a:r>
            <a:endParaRPr lang="en-US" altLang="ja-JP" sz="1200" dirty="0">
              <a:latin typeface="メイリオ" panose="020B0604030504040204" pitchFamily="50" charset="-128"/>
              <a:ea typeface="メイリオ" panose="020B0604030504040204" pitchFamily="50" charset="-128"/>
              <a:cs typeface="Arial" panose="020B0604020202020204" pitchFamily="34" charset="0"/>
            </a:endParaRPr>
          </a:p>
          <a:p>
            <a:pPr algn="ctr"/>
            <a:r>
              <a:rPr kumimoji="1"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(push)</a:t>
            </a:r>
            <a:endParaRPr kumimoji="1" lang="ja-JP" altLang="en-US" sz="1200" dirty="0">
              <a:latin typeface="メイリオ" panose="020B0604030504040204" pitchFamily="50" charset="-128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sp>
        <p:nvSpPr>
          <p:cNvPr id="22" name="フリーフォーム: 図形 21">
            <a:extLst>
              <a:ext uri="{FF2B5EF4-FFF2-40B4-BE49-F238E27FC236}">
                <a16:creationId xmlns:a16="http://schemas.microsoft.com/office/drawing/2014/main" id="{315D0151-E611-89B2-3F69-3733501F250D}"/>
              </a:ext>
            </a:extLst>
          </p:cNvPr>
          <p:cNvSpPr/>
          <p:nvPr/>
        </p:nvSpPr>
        <p:spPr>
          <a:xfrm flipH="1">
            <a:off x="1674133" y="1558055"/>
            <a:ext cx="949535" cy="922870"/>
          </a:xfrm>
          <a:custGeom>
            <a:avLst/>
            <a:gdLst>
              <a:gd name="connsiteX0" fmla="*/ 663786 w 663786"/>
              <a:gd name="connsiteY0" fmla="*/ 602827 h 602827"/>
              <a:gd name="connsiteX1" fmla="*/ 487680 w 663786"/>
              <a:gd name="connsiteY1" fmla="*/ 304800 h 602827"/>
              <a:gd name="connsiteX2" fmla="*/ 0 w 663786"/>
              <a:gd name="connsiteY2" fmla="*/ 0 h 6028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63786" h="602827">
                <a:moveTo>
                  <a:pt x="663786" y="602827"/>
                </a:moveTo>
                <a:cubicBezTo>
                  <a:pt x="631048" y="504049"/>
                  <a:pt x="598311" y="405271"/>
                  <a:pt x="487680" y="304800"/>
                </a:cubicBezTo>
                <a:cubicBezTo>
                  <a:pt x="377049" y="204329"/>
                  <a:pt x="188524" y="102164"/>
                  <a:pt x="0" y="0"/>
                </a:cubicBezTo>
              </a:path>
            </a:pathLst>
          </a:custGeom>
          <a:noFill/>
          <a:ln w="38100">
            <a:solidFill>
              <a:schemeClr val="tx1"/>
            </a:solidFill>
            <a:headEnd type="triangle"/>
            <a:tailEnd type="non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3" name="フリーフォーム: 図形 22">
            <a:extLst>
              <a:ext uri="{FF2B5EF4-FFF2-40B4-BE49-F238E27FC236}">
                <a16:creationId xmlns:a16="http://schemas.microsoft.com/office/drawing/2014/main" id="{3713AE3B-02BC-D7E3-E1B9-B9EFC9852DCA}"/>
              </a:ext>
            </a:extLst>
          </p:cNvPr>
          <p:cNvSpPr/>
          <p:nvPr/>
        </p:nvSpPr>
        <p:spPr>
          <a:xfrm>
            <a:off x="3977700" y="1508096"/>
            <a:ext cx="949535" cy="922870"/>
          </a:xfrm>
          <a:custGeom>
            <a:avLst/>
            <a:gdLst>
              <a:gd name="connsiteX0" fmla="*/ 663786 w 663786"/>
              <a:gd name="connsiteY0" fmla="*/ 602827 h 602827"/>
              <a:gd name="connsiteX1" fmla="*/ 487680 w 663786"/>
              <a:gd name="connsiteY1" fmla="*/ 304800 h 602827"/>
              <a:gd name="connsiteX2" fmla="*/ 0 w 663786"/>
              <a:gd name="connsiteY2" fmla="*/ 0 h 6028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63786" h="602827">
                <a:moveTo>
                  <a:pt x="663786" y="602827"/>
                </a:moveTo>
                <a:cubicBezTo>
                  <a:pt x="631048" y="504049"/>
                  <a:pt x="598311" y="405271"/>
                  <a:pt x="487680" y="304800"/>
                </a:cubicBezTo>
                <a:cubicBezTo>
                  <a:pt x="377049" y="204329"/>
                  <a:pt x="188524" y="102164"/>
                  <a:pt x="0" y="0"/>
                </a:cubicBezTo>
              </a:path>
            </a:pathLst>
          </a:custGeom>
          <a:noFill/>
          <a:ln w="38100">
            <a:solidFill>
              <a:schemeClr val="tx1"/>
            </a:solidFill>
            <a:headEnd type="triangle"/>
            <a:tailEnd type="non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8448A238-5983-5341-CD49-86F02311811B}"/>
              </a:ext>
            </a:extLst>
          </p:cNvPr>
          <p:cNvSpPr txBox="1"/>
          <p:nvPr/>
        </p:nvSpPr>
        <p:spPr>
          <a:xfrm>
            <a:off x="4114009" y="1398875"/>
            <a:ext cx="12618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データアクセス</a:t>
            </a:r>
            <a:endParaRPr lang="en-US" altLang="ja-JP" sz="1200" dirty="0">
              <a:latin typeface="メイリオ" panose="020B0604030504040204" pitchFamily="50" charset="-128"/>
              <a:ea typeface="メイリオ" panose="020B0604030504040204" pitchFamily="50" charset="-128"/>
              <a:cs typeface="Arial" panose="020B0604020202020204" pitchFamily="34" charset="0"/>
            </a:endParaRPr>
          </a:p>
          <a:p>
            <a:pPr algn="ctr"/>
            <a:r>
              <a:rPr kumimoji="1"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(pull)</a:t>
            </a:r>
            <a:endParaRPr kumimoji="1" lang="ja-JP" altLang="en-US" sz="1200" dirty="0">
              <a:latin typeface="メイリオ" panose="020B0604030504040204" pitchFamily="50" charset="-128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2316608A-3DB0-4670-BC1D-BFDEA48F046A}"/>
              </a:ext>
            </a:extLst>
          </p:cNvPr>
          <p:cNvSpPr txBox="1"/>
          <p:nvPr/>
        </p:nvSpPr>
        <p:spPr>
          <a:xfrm>
            <a:off x="1267276" y="1470845"/>
            <a:ext cx="12618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データアクセス</a:t>
            </a:r>
            <a:endParaRPr lang="en-US" altLang="ja-JP" sz="1200" dirty="0">
              <a:latin typeface="メイリオ" panose="020B0604030504040204" pitchFamily="50" charset="-128"/>
              <a:ea typeface="メイリオ" panose="020B0604030504040204" pitchFamily="50" charset="-128"/>
              <a:cs typeface="Arial" panose="020B0604020202020204" pitchFamily="34" charset="0"/>
            </a:endParaRPr>
          </a:p>
          <a:p>
            <a:pPr algn="ctr"/>
            <a:r>
              <a:rPr kumimoji="1"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(pull)</a:t>
            </a:r>
            <a:endParaRPr kumimoji="1" lang="ja-JP" altLang="en-US" sz="1200" dirty="0">
              <a:latin typeface="メイリオ" panose="020B0604030504040204" pitchFamily="50" charset="-128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sp>
        <p:nvSpPr>
          <p:cNvPr id="26" name="吹き出し: 四角形 25">
            <a:extLst>
              <a:ext uri="{FF2B5EF4-FFF2-40B4-BE49-F238E27FC236}">
                <a16:creationId xmlns:a16="http://schemas.microsoft.com/office/drawing/2014/main" id="{8B26B2CA-87CE-B6EA-D149-0788AF54D863}"/>
              </a:ext>
            </a:extLst>
          </p:cNvPr>
          <p:cNvSpPr/>
          <p:nvPr/>
        </p:nvSpPr>
        <p:spPr>
          <a:xfrm>
            <a:off x="6493129" y="2264825"/>
            <a:ext cx="2427939" cy="657013"/>
          </a:xfrm>
          <a:prstGeom prst="wedgeRectCallout">
            <a:avLst>
              <a:gd name="adj1" fmla="val -18007"/>
              <a:gd name="adj2" fmla="val 102694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12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研究の目的</a:t>
            </a:r>
            <a:endParaRPr kumimoji="1" lang="en-US" altLang="ja-JP" sz="12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  <a:p>
            <a:r>
              <a:rPr kumimoji="1" lang="ja-JP" altLang="en-US" sz="11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・プログラミングができない人でも</a:t>
            </a:r>
            <a:br>
              <a:rPr kumimoji="1" lang="en-US" altLang="ja-JP" sz="11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</a:br>
            <a:r>
              <a:rPr kumimoji="1" lang="en-US" altLang="ja-JP" sz="11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    </a:t>
            </a:r>
            <a:r>
              <a:rPr kumimoji="1" lang="ja-JP" altLang="en-US" sz="11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センサ端末を作れるようにする</a:t>
            </a:r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A3786A5B-7E9F-4C71-FC18-F9CE1B55B9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029D89-7B63-4C94-AD4D-2E4D6BB83637}" type="slidenum">
              <a:rPr kumimoji="1" lang="ja-JP" altLang="en-US" smtClean="0"/>
              <a:pPr/>
              <a:t>3</a:t>
            </a:fld>
            <a:endParaRPr kumimoji="1" lang="ja-JP" altLang="en-US" dirty="0"/>
          </a:p>
        </p:txBody>
      </p:sp>
      <p:pic>
        <p:nvPicPr>
          <p:cNvPr id="29" name="Picture 4">
            <a:extLst>
              <a:ext uri="{FF2B5EF4-FFF2-40B4-BE49-F238E27FC236}">
                <a16:creationId xmlns:a16="http://schemas.microsoft.com/office/drawing/2014/main" id="{617C217A-503B-2D0F-EC2D-D3139BA6B3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768495" y="3234719"/>
            <a:ext cx="799148" cy="741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8">
            <a:extLst>
              <a:ext uri="{FF2B5EF4-FFF2-40B4-BE49-F238E27FC236}">
                <a16:creationId xmlns:a16="http://schemas.microsoft.com/office/drawing/2014/main" id="{B608C28E-DB5B-53A3-032F-ADBE7DD542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8274" y="3664111"/>
            <a:ext cx="606552" cy="606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E62E2FBC-F182-9D95-4142-00140814C25B}"/>
              </a:ext>
            </a:extLst>
          </p:cNvPr>
          <p:cNvSpPr txBox="1"/>
          <p:nvPr/>
        </p:nvSpPr>
        <p:spPr>
          <a:xfrm>
            <a:off x="5375893" y="4205357"/>
            <a:ext cx="145424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100" dirty="0"/>
              <a:t>ワンボードマイコン</a:t>
            </a:r>
            <a:endParaRPr kumimoji="1" lang="en-US" altLang="ja-JP" sz="1100" dirty="0"/>
          </a:p>
          <a:p>
            <a:pPr algn="ctr"/>
            <a:r>
              <a:rPr kumimoji="1" lang="en-US" altLang="ja-JP" sz="1100" dirty="0"/>
              <a:t>(Arduino</a:t>
            </a:r>
            <a:r>
              <a:rPr kumimoji="1" lang="ja-JP" altLang="en-US" sz="1100" dirty="0"/>
              <a:t>等</a:t>
            </a:r>
            <a:r>
              <a:rPr kumimoji="1" lang="en-US" altLang="ja-JP" sz="1100" dirty="0"/>
              <a:t>)</a:t>
            </a:r>
            <a:endParaRPr kumimoji="1" lang="ja-JP" altLang="en-US" sz="1100" dirty="0"/>
          </a:p>
        </p:txBody>
      </p:sp>
      <p:cxnSp>
        <p:nvCxnSpPr>
          <p:cNvPr id="33" name="直線矢印コネクタ 32">
            <a:extLst>
              <a:ext uri="{FF2B5EF4-FFF2-40B4-BE49-F238E27FC236}">
                <a16:creationId xmlns:a16="http://schemas.microsoft.com/office/drawing/2014/main" id="{8B6062E2-C03D-28E8-E5C0-68A030A78215}"/>
              </a:ext>
            </a:extLst>
          </p:cNvPr>
          <p:cNvCxnSpPr>
            <a:cxnSpLocks/>
          </p:cNvCxnSpPr>
          <p:nvPr/>
        </p:nvCxnSpPr>
        <p:spPr>
          <a:xfrm flipH="1">
            <a:off x="6359955" y="3833896"/>
            <a:ext cx="367231" cy="227011"/>
          </a:xfrm>
          <a:prstGeom prst="straightConnector1">
            <a:avLst/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AD784D4B-B165-00B2-DD42-DB7593359AE3}"/>
              </a:ext>
            </a:extLst>
          </p:cNvPr>
          <p:cNvSpPr txBox="1"/>
          <p:nvPr/>
        </p:nvSpPr>
        <p:spPr>
          <a:xfrm>
            <a:off x="6225389" y="3728484"/>
            <a:ext cx="46679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100" dirty="0"/>
              <a:t>開発</a:t>
            </a:r>
          </a:p>
        </p:txBody>
      </p:sp>
    </p:spTree>
    <p:extLst>
      <p:ext uri="{BB962C8B-B14F-4D97-AF65-F5344CB8AC3E}">
        <p14:creationId xmlns:p14="http://schemas.microsoft.com/office/powerpoint/2010/main" val="5718416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FC2623B-744D-7315-4B41-115A078BAE1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ja-JP" dirty="0"/>
              <a:t>MQTT</a:t>
            </a:r>
            <a:r>
              <a:rPr lang="ja-JP" altLang="en-US" dirty="0"/>
              <a:t>クライアントソフトのインストール</a:t>
            </a:r>
            <a:endParaRPr kumimoji="1" lang="ja-JP" altLang="en-US" dirty="0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312A174A-E46B-34A2-8504-68BD671D876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644819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BF4A895-8395-2C77-DADB-9D7ABD5BC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/>
              <a:t>Windows : MQTT Box</a:t>
            </a:r>
            <a:endParaRPr kumimoji="1" lang="ja-JP" altLang="en-US" dirty="0"/>
          </a:p>
        </p:txBody>
      </p:sp>
      <p:sp>
        <p:nvSpPr>
          <p:cNvPr id="5" name="コンテンツ プレースホルダー 4">
            <a:extLst>
              <a:ext uri="{FF2B5EF4-FFF2-40B4-BE49-F238E27FC236}">
                <a16:creationId xmlns:a16="http://schemas.microsoft.com/office/drawing/2014/main" id="{822232F2-8217-DB9A-7DA1-D10ED06752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400" y="950400"/>
            <a:ext cx="3135652" cy="3787200"/>
          </a:xfrm>
        </p:spPr>
        <p:txBody>
          <a:bodyPr>
            <a:normAutofit fontScale="92500" lnSpcReduction="10000"/>
          </a:bodyPr>
          <a:lstStyle/>
          <a:p>
            <a:r>
              <a:rPr lang="ja-JP" altLang="en-US" dirty="0"/>
              <a:t>アプリ名 </a:t>
            </a:r>
            <a:r>
              <a:rPr lang="en-US" altLang="ja-JP" dirty="0"/>
              <a:t>: MQTT Box</a:t>
            </a:r>
          </a:p>
          <a:p>
            <a:pPr lvl="1"/>
            <a:r>
              <a:rPr lang="en-US" altLang="ja-JP" dirty="0">
                <a:hlinkClick r:id="rId3"/>
              </a:rPr>
              <a:t>https://github.com/workswithweb/MQTTBox</a:t>
            </a:r>
            <a:endParaRPr lang="en-US" altLang="ja-JP" dirty="0"/>
          </a:p>
          <a:p>
            <a:pPr lvl="1"/>
            <a:endParaRPr lang="en-US" altLang="ja-JP" dirty="0"/>
          </a:p>
          <a:p>
            <a:r>
              <a:rPr lang="ja-JP" altLang="en-US" dirty="0"/>
              <a:t>用途</a:t>
            </a:r>
            <a:endParaRPr lang="en-US" altLang="ja-JP" dirty="0"/>
          </a:p>
          <a:p>
            <a:pPr lvl="1"/>
            <a:r>
              <a:rPr lang="ja-JP" altLang="en-US" dirty="0"/>
              <a:t>センサ端末の動作確認用</a:t>
            </a:r>
            <a:endParaRPr lang="en-US" altLang="ja-JP" dirty="0"/>
          </a:p>
          <a:p>
            <a:pPr lvl="1"/>
            <a:endParaRPr lang="en-US" altLang="ja-JP" dirty="0"/>
          </a:p>
          <a:p>
            <a:r>
              <a:rPr lang="ja-JP" altLang="en-US" dirty="0"/>
              <a:t>対応プラットフォーム</a:t>
            </a:r>
            <a:endParaRPr lang="en-US" altLang="ja-JP" dirty="0"/>
          </a:p>
          <a:p>
            <a:pPr lvl="1"/>
            <a:r>
              <a:rPr lang="en-US" altLang="ja-JP" dirty="0"/>
              <a:t>Chrome OS</a:t>
            </a:r>
          </a:p>
          <a:p>
            <a:pPr lvl="1"/>
            <a:r>
              <a:rPr lang="en-US" altLang="ja-JP" dirty="0"/>
              <a:t>Linux</a:t>
            </a:r>
          </a:p>
          <a:p>
            <a:pPr lvl="1"/>
            <a:r>
              <a:rPr lang="en-US" altLang="ja-JP" dirty="0"/>
              <a:t>Mac</a:t>
            </a:r>
          </a:p>
          <a:p>
            <a:pPr lvl="1"/>
            <a:r>
              <a:rPr lang="en-US" altLang="ja-JP" dirty="0"/>
              <a:t>Windows</a:t>
            </a:r>
            <a:endParaRPr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0BBB59B0-3967-4320-32A6-6D2EFA3DE5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0945" y="1227148"/>
            <a:ext cx="4588642" cy="3333494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92A673E-500D-EE92-2FD2-9701C8C1E0F5}"/>
              </a:ext>
            </a:extLst>
          </p:cNvPr>
          <p:cNvSpPr txBox="1"/>
          <p:nvPr/>
        </p:nvSpPr>
        <p:spPr>
          <a:xfrm>
            <a:off x="4129918" y="841513"/>
            <a:ext cx="47836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1600" dirty="0"/>
              <a:t>Windows</a:t>
            </a:r>
            <a:r>
              <a:rPr kumimoji="1" lang="ja-JP" altLang="en-US" sz="1600" dirty="0"/>
              <a:t>版はマイクロソフトストアから入手可能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919B041-FCCD-07D2-1C4E-AD4843363ED4}"/>
              </a:ext>
            </a:extLst>
          </p:cNvPr>
          <p:cNvSpPr txBox="1"/>
          <p:nvPr/>
        </p:nvSpPr>
        <p:spPr>
          <a:xfrm>
            <a:off x="295108" y="4578449"/>
            <a:ext cx="41280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400" dirty="0">
                <a:solidFill>
                  <a:srgbClr val="FF0000"/>
                </a:solidFill>
              </a:rPr>
              <a:t>ただし，</a:t>
            </a:r>
            <a:r>
              <a:rPr kumimoji="1" lang="en-US" altLang="ja-JP" sz="1400" dirty="0">
                <a:solidFill>
                  <a:srgbClr val="FF0000"/>
                </a:solidFill>
              </a:rPr>
              <a:t>Windows</a:t>
            </a:r>
            <a:r>
              <a:rPr kumimoji="1" lang="ja-JP" altLang="en-US" sz="1400" dirty="0">
                <a:solidFill>
                  <a:srgbClr val="FF0000"/>
                </a:solidFill>
              </a:rPr>
              <a:t>と</a:t>
            </a:r>
            <a:r>
              <a:rPr kumimoji="1" lang="en-US" altLang="ja-JP" sz="1400" dirty="0">
                <a:solidFill>
                  <a:srgbClr val="FF0000"/>
                </a:solidFill>
              </a:rPr>
              <a:t>Chrome OS</a:t>
            </a:r>
            <a:r>
              <a:rPr kumimoji="1" lang="ja-JP" altLang="en-US" sz="1400" dirty="0">
                <a:solidFill>
                  <a:srgbClr val="FF0000"/>
                </a:solidFill>
              </a:rPr>
              <a:t>以外は利用困難</a:t>
            </a:r>
          </a:p>
        </p:txBody>
      </p:sp>
    </p:spTree>
    <p:extLst>
      <p:ext uri="{BB962C8B-B14F-4D97-AF65-F5344CB8AC3E}">
        <p14:creationId xmlns:p14="http://schemas.microsoft.com/office/powerpoint/2010/main" val="37088047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230449D-3A27-B3ED-3C6B-3D5AEFD7EF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Mac</a:t>
            </a:r>
            <a:r>
              <a:rPr kumimoji="1" lang="ja-JP" altLang="en-US" dirty="0"/>
              <a:t>の場合 </a:t>
            </a:r>
            <a:r>
              <a:rPr kumimoji="1" lang="en-US" altLang="ja-JP" dirty="0"/>
              <a:t>: </a:t>
            </a:r>
            <a:r>
              <a:rPr kumimoji="1" lang="en-US" altLang="ja-JP" dirty="0" err="1"/>
              <a:t>Mosquitto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A70DACC-8DE6-51C7-157F-7CF295BE5A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「</a:t>
            </a:r>
            <a:r>
              <a:rPr kumimoji="1" lang="en-US" altLang="ja-JP" dirty="0">
                <a:hlinkClick r:id="rId3"/>
              </a:rPr>
              <a:t>https://qiita.com/segur/items/0536ced1fe741b55713d</a:t>
            </a:r>
            <a:r>
              <a:rPr kumimoji="1" lang="ja-JP" altLang="en-US" dirty="0"/>
              <a:t>」を参考に，</a:t>
            </a:r>
            <a:r>
              <a:rPr kumimoji="1" lang="en-US" altLang="ja-JP" dirty="0"/>
              <a:t>Homebrew</a:t>
            </a:r>
            <a:r>
              <a:rPr kumimoji="1" lang="ja-JP" altLang="en-US" dirty="0"/>
              <a:t>でインストール</a:t>
            </a:r>
            <a:endParaRPr kumimoji="1" lang="en-US" altLang="ja-JP" dirty="0"/>
          </a:p>
          <a:p>
            <a:endParaRPr lang="en-US" altLang="ja-JP" dirty="0"/>
          </a:p>
          <a:p>
            <a:r>
              <a:rPr kumimoji="1" lang="ja-JP" altLang="en-US" dirty="0"/>
              <a:t>注意</a:t>
            </a:r>
            <a:endParaRPr kumimoji="1" lang="en-US" altLang="ja-JP" dirty="0"/>
          </a:p>
          <a:p>
            <a:pPr lvl="1"/>
            <a:r>
              <a:rPr lang="ja-JP" altLang="en-US" dirty="0"/>
              <a:t>環境変数の「</a:t>
            </a:r>
            <a:r>
              <a:rPr lang="en-US" altLang="ja-JP"/>
              <a:t>PATH</a:t>
            </a:r>
            <a:r>
              <a:rPr lang="ja-JP" altLang="en-US"/>
              <a:t>」に</a:t>
            </a:r>
            <a:r>
              <a:rPr lang="ja-JP" altLang="en-US" dirty="0"/>
              <a:t>以下の</a:t>
            </a:r>
            <a:r>
              <a:rPr lang="en-US" altLang="ja-JP" dirty="0"/>
              <a:t>2</a:t>
            </a:r>
            <a:r>
              <a:rPr lang="ja-JP" altLang="en-US" dirty="0"/>
              <a:t>つを追加することを忘れない</a:t>
            </a:r>
            <a:endParaRPr lang="en-US" altLang="ja-JP" dirty="0"/>
          </a:p>
          <a:p>
            <a:pPr lvl="2"/>
            <a:r>
              <a:rPr lang="en-US" altLang="ja-JP" b="0" i="0" dirty="0">
                <a:effectLst/>
                <a:highlight>
                  <a:srgbClr val="FFFFFF"/>
                </a:highlight>
                <a:latin typeface="YakuHanJPs"/>
              </a:rPr>
              <a:t>/</a:t>
            </a:r>
            <a:r>
              <a:rPr lang="en-US" altLang="ja-JP" b="0" i="0" dirty="0" err="1">
                <a:effectLst/>
                <a:highlight>
                  <a:srgbClr val="FFFFFF"/>
                </a:highlight>
                <a:latin typeface="YakuHanJPs"/>
              </a:rPr>
              <a:t>usr</a:t>
            </a:r>
            <a:r>
              <a:rPr lang="en-US" altLang="ja-JP" b="0" i="0" dirty="0">
                <a:effectLst/>
                <a:highlight>
                  <a:srgbClr val="FFFFFF"/>
                </a:highlight>
                <a:latin typeface="YakuHanJPs"/>
              </a:rPr>
              <a:t>/local/opt/</a:t>
            </a:r>
            <a:r>
              <a:rPr lang="en-US" altLang="ja-JP" b="0" i="0" dirty="0" err="1">
                <a:effectLst/>
                <a:highlight>
                  <a:srgbClr val="FFFFFF"/>
                </a:highlight>
                <a:latin typeface="YakuHanJPs"/>
              </a:rPr>
              <a:t>mosquitto</a:t>
            </a:r>
            <a:r>
              <a:rPr lang="en-US" altLang="ja-JP" b="0" i="0" dirty="0">
                <a:effectLst/>
                <a:highlight>
                  <a:srgbClr val="FFFFFF"/>
                </a:highlight>
                <a:latin typeface="YakuHanJPs"/>
              </a:rPr>
              <a:t>/</a:t>
            </a:r>
            <a:r>
              <a:rPr lang="en-US" altLang="ja-JP" b="0" i="0" dirty="0" err="1">
                <a:effectLst/>
                <a:highlight>
                  <a:srgbClr val="FFFFFF"/>
                </a:highlight>
                <a:latin typeface="YakuHanJPs"/>
              </a:rPr>
              <a:t>sbin</a:t>
            </a:r>
            <a:endParaRPr lang="en-US" altLang="ja-JP" b="0" i="0" dirty="0">
              <a:effectLst/>
              <a:highlight>
                <a:srgbClr val="FFFFFF"/>
              </a:highlight>
              <a:latin typeface="YakuHanJPs"/>
            </a:endParaRPr>
          </a:p>
          <a:p>
            <a:pPr lvl="2"/>
            <a:r>
              <a:rPr lang="en-US" altLang="ja-JP" b="0" i="0" dirty="0">
                <a:effectLst/>
                <a:highlight>
                  <a:srgbClr val="FFFFFF"/>
                </a:highlight>
                <a:latin typeface="YakuHanJPs"/>
              </a:rPr>
              <a:t>/</a:t>
            </a:r>
            <a:r>
              <a:rPr lang="en-US" altLang="ja-JP" b="0" i="0" dirty="0" err="1">
                <a:effectLst/>
                <a:highlight>
                  <a:srgbClr val="FFFFFF"/>
                </a:highlight>
                <a:latin typeface="YakuHanJPs"/>
              </a:rPr>
              <a:t>usr</a:t>
            </a:r>
            <a:r>
              <a:rPr lang="en-US" altLang="ja-JP" b="0" i="0" dirty="0">
                <a:effectLst/>
                <a:highlight>
                  <a:srgbClr val="FFFFFF"/>
                </a:highlight>
                <a:latin typeface="YakuHanJPs"/>
              </a:rPr>
              <a:t>/local/opt/</a:t>
            </a:r>
            <a:r>
              <a:rPr lang="en-US" altLang="ja-JP" b="0" i="0" dirty="0" err="1">
                <a:effectLst/>
                <a:highlight>
                  <a:srgbClr val="FFFFFF"/>
                </a:highlight>
                <a:latin typeface="YakuHanJPs"/>
              </a:rPr>
              <a:t>mosquitto</a:t>
            </a:r>
            <a:r>
              <a:rPr lang="en-US" altLang="ja-JP" b="0" i="0" dirty="0">
                <a:effectLst/>
                <a:highlight>
                  <a:srgbClr val="FFFFFF"/>
                </a:highlight>
                <a:latin typeface="YakuHanJPs"/>
              </a:rPr>
              <a:t>/bin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9191712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33137EE-8B39-DF3C-B3B0-2C44F292F04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ja-JP" dirty="0"/>
              <a:t>Mac</a:t>
            </a:r>
            <a:r>
              <a:rPr lang="ja-JP" altLang="en-US" dirty="0"/>
              <a:t>ユーザ向け参考資料 </a:t>
            </a:r>
            <a:r>
              <a:rPr lang="en-US" altLang="ja-JP" dirty="0"/>
              <a:t>: </a:t>
            </a:r>
            <a:r>
              <a:rPr kumimoji="1" lang="en-US" altLang="ja-JP" dirty="0"/>
              <a:t>Homebrew</a:t>
            </a:r>
            <a:endParaRPr kumimoji="1" lang="ja-JP" altLang="en-US" dirty="0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443E8BA9-A213-1F1F-C927-D861D7D5D05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8601798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2843364-16C8-72AB-A8E5-A8DD98347D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Homebrew</a:t>
            </a:r>
            <a:r>
              <a:rPr kumimoji="1" lang="ja-JP" altLang="en-US" dirty="0"/>
              <a:t>とは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03242A49-0BE1-805E-C6CE-C0BED3ACB7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029D89-7B63-4C94-AD4D-2E4D6BB83637}" type="slidenum">
              <a:rPr kumimoji="1" lang="ja-JP" altLang="en-US" smtClean="0"/>
              <a:pPr/>
              <a:t>34</a:t>
            </a:fld>
            <a:endParaRPr kumimoji="1" lang="ja-JP" altLang="en-US"/>
          </a:p>
        </p:txBody>
      </p:sp>
      <p:sp>
        <p:nvSpPr>
          <p:cNvPr id="8" name="コンテンツ プレースホルダー 7">
            <a:extLst>
              <a:ext uri="{FF2B5EF4-FFF2-40B4-BE49-F238E27FC236}">
                <a16:creationId xmlns:a16="http://schemas.microsoft.com/office/drawing/2014/main" id="{ADB39391-01BA-184E-28B9-37A9A4E7C9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400" y="950400"/>
            <a:ext cx="5229419" cy="3787200"/>
          </a:xfrm>
        </p:spPr>
        <p:txBody>
          <a:bodyPr/>
          <a:lstStyle/>
          <a:p>
            <a:r>
              <a:rPr lang="en-US" altLang="ja-JP"/>
              <a:t>Homebrew</a:t>
            </a:r>
            <a:r>
              <a:rPr lang="ja-JP" altLang="en-US"/>
              <a:t>とは</a:t>
            </a:r>
            <a:endParaRPr lang="en-US" altLang="ja-JP"/>
          </a:p>
          <a:p>
            <a:pPr lvl="1"/>
            <a:r>
              <a:rPr lang="en-US" altLang="ja-JP"/>
              <a:t>Linux</a:t>
            </a:r>
            <a:r>
              <a:rPr lang="ja-JP" altLang="en-US"/>
              <a:t>等の</a:t>
            </a:r>
            <a:r>
              <a:rPr lang="en-US" altLang="ja-JP"/>
              <a:t>UNIX</a:t>
            </a:r>
            <a:r>
              <a:rPr lang="ja-JP" altLang="en-US"/>
              <a:t>と互換性がある</a:t>
            </a:r>
            <a:r>
              <a:rPr lang="en-US" altLang="ja-JP"/>
              <a:t>OS</a:t>
            </a:r>
            <a:r>
              <a:rPr lang="ja-JP" altLang="en-US"/>
              <a:t>用の各種ツールを使える環境を提供するソフトウェア</a:t>
            </a:r>
          </a:p>
          <a:p>
            <a:pPr lvl="1"/>
            <a:endParaRPr lang="ja-JP" altLang="en-US"/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BE77D312-8026-AD65-872C-D753B07CE3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4238" y="1137684"/>
            <a:ext cx="3261418" cy="3541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4978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C8EBD08-997B-D594-4FE1-34111B697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/>
              <a:t>Homebrew</a:t>
            </a:r>
            <a:r>
              <a:rPr kumimoji="1" lang="ja-JP" altLang="en-US"/>
              <a:t>のインストールコマンド入力</a:t>
            </a: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B9B0AB56-F108-6E9E-1930-9CB4C0F337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029D89-7B63-4C94-AD4D-2E4D6BB83637}" type="slidenum">
              <a:rPr kumimoji="1" lang="ja-JP" altLang="en-US" smtClean="0"/>
              <a:pPr/>
              <a:t>35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6FD50880-898C-BB41-E6CA-0A0F1DE5EE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000" y="774964"/>
            <a:ext cx="3261418" cy="3541617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FBF5B017-5960-E778-F4EE-89ED13D5440B}"/>
              </a:ext>
            </a:extLst>
          </p:cNvPr>
          <p:cNvSpPr txBox="1"/>
          <p:nvPr/>
        </p:nvSpPr>
        <p:spPr>
          <a:xfrm>
            <a:off x="7223760" y="233172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endParaRPr kumimoji="1" lang="ja-JP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B527B046-A77B-C64D-F88A-78E88540861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946" t="7545" r="7983" b="14936"/>
          <a:stretch/>
        </p:blipFill>
        <p:spPr>
          <a:xfrm>
            <a:off x="4623232" y="1647411"/>
            <a:ext cx="3932334" cy="2567882"/>
          </a:xfrm>
          <a:prstGeom prst="rect">
            <a:avLst/>
          </a:prstGeom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48D5392F-67FC-074C-DA8A-D9EE324E15FE}"/>
              </a:ext>
            </a:extLst>
          </p:cNvPr>
          <p:cNvSpPr/>
          <p:nvPr/>
        </p:nvSpPr>
        <p:spPr>
          <a:xfrm>
            <a:off x="562720" y="2857952"/>
            <a:ext cx="2576422" cy="281796"/>
          </a:xfrm>
          <a:prstGeom prst="rect">
            <a:avLst/>
          </a:prstGeom>
          <a:noFill/>
          <a:ln w="15875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err="1">
              <a:solidFill>
                <a:schemeClr val="tx1"/>
              </a:solidFill>
            </a:endParaRPr>
          </a:p>
        </p:txBody>
      </p:sp>
      <p:cxnSp>
        <p:nvCxnSpPr>
          <p:cNvPr id="9" name="直線矢印コネクタ 8">
            <a:extLst>
              <a:ext uri="{FF2B5EF4-FFF2-40B4-BE49-F238E27FC236}">
                <a16:creationId xmlns:a16="http://schemas.microsoft.com/office/drawing/2014/main" id="{21187314-7E59-5DC1-2ED8-A600D787D4F4}"/>
              </a:ext>
            </a:extLst>
          </p:cNvPr>
          <p:cNvCxnSpPr/>
          <p:nvPr/>
        </p:nvCxnSpPr>
        <p:spPr>
          <a:xfrm flipV="1">
            <a:off x="3220528" y="1938068"/>
            <a:ext cx="1351472" cy="1495245"/>
          </a:xfrm>
          <a:prstGeom prst="straightConnector1">
            <a:avLst/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吹き出し: 四角形 9">
            <a:extLst>
              <a:ext uri="{FF2B5EF4-FFF2-40B4-BE49-F238E27FC236}">
                <a16:creationId xmlns:a16="http://schemas.microsoft.com/office/drawing/2014/main" id="{4111E10C-9039-1304-CADF-81ED1F6EE499}"/>
              </a:ext>
            </a:extLst>
          </p:cNvPr>
          <p:cNvSpPr/>
          <p:nvPr/>
        </p:nvSpPr>
        <p:spPr>
          <a:xfrm>
            <a:off x="3310811" y="1020219"/>
            <a:ext cx="3062378" cy="529087"/>
          </a:xfrm>
          <a:prstGeom prst="wedgeRectCallout">
            <a:avLst>
              <a:gd name="adj1" fmla="val -19961"/>
              <a:gd name="adj2" fmla="val 175543"/>
            </a:avLst>
          </a:prstGeom>
          <a:solidFill>
            <a:srgbClr val="FFFFE5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文字列のコピペ </a:t>
            </a:r>
            <a:r>
              <a:rPr kumimoji="1" lang="en-US" altLang="ja-JP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 Enter</a:t>
            </a:r>
            <a:endParaRPr kumimoji="1" lang="ja-JP" alt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6698E1DA-2534-FC3F-FB7A-84720BDB83DB}"/>
              </a:ext>
            </a:extLst>
          </p:cNvPr>
          <p:cNvSpPr txBox="1"/>
          <p:nvPr/>
        </p:nvSpPr>
        <p:spPr>
          <a:xfrm>
            <a:off x="114626" y="4658203"/>
            <a:ext cx="90172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1200" b="1" dirty="0">
                <a:latin typeface="Lucida Console" panose="020B0609040504020204" pitchFamily="49" charset="0"/>
                <a:cs typeface="Times New Roman" panose="02020603050405020304" pitchFamily="18" charset="0"/>
              </a:rPr>
              <a:t>/bin/bash -c "$(curl -</a:t>
            </a:r>
            <a:r>
              <a:rPr kumimoji="1" lang="en-US" altLang="ja-JP" sz="1200" b="1" dirty="0" err="1">
                <a:latin typeface="Lucida Console" panose="020B0609040504020204" pitchFamily="49" charset="0"/>
                <a:cs typeface="Times New Roman" panose="02020603050405020304" pitchFamily="18" charset="0"/>
              </a:rPr>
              <a:t>fsSL</a:t>
            </a:r>
            <a:r>
              <a:rPr kumimoji="1" lang="en-US" altLang="ja-JP" sz="1200" b="1">
                <a:latin typeface="Lucida Console" panose="020B0609040504020204" pitchFamily="49" charset="0"/>
                <a:cs typeface="Times New Roman" panose="02020603050405020304" pitchFamily="18" charset="0"/>
              </a:rPr>
              <a:t> https://raw.githubusercontent.com/Homebrew/install/HEAD/install.sh)"</a:t>
            </a:r>
            <a:endParaRPr kumimoji="1" lang="ja-JP" altLang="en-US" sz="1200" b="1" dirty="0">
              <a:latin typeface="Lucida Console" panose="020B0609040504020204" pitchFamily="49" charset="0"/>
              <a:cs typeface="Times New Roman" panose="02020603050405020304" pitchFamily="18" charset="0"/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B938B16C-8B46-5E33-3532-D0214AB2A25C}"/>
              </a:ext>
            </a:extLst>
          </p:cNvPr>
          <p:cNvSpPr txBox="1"/>
          <p:nvPr/>
        </p:nvSpPr>
        <p:spPr>
          <a:xfrm>
            <a:off x="177074" y="4424561"/>
            <a:ext cx="12009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400">
                <a:latin typeface="Times New Roman" panose="02020603050405020304" pitchFamily="18" charset="0"/>
                <a:cs typeface="Times New Roman" panose="02020603050405020304" pitchFamily="18" charset="0"/>
              </a:rPr>
              <a:t>文字列</a:t>
            </a:r>
            <a:r>
              <a:rPr kumimoji="1" lang="en-US" altLang="ja-JP" sz="140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kumimoji="1" lang="ja-JP" altLang="en-US" sz="1400">
                <a:latin typeface="Times New Roman" panose="02020603050405020304" pitchFamily="18" charset="0"/>
                <a:cs typeface="Times New Roman" panose="02020603050405020304" pitchFamily="18" charset="0"/>
              </a:rPr>
              <a:t>拡大</a:t>
            </a:r>
            <a:r>
              <a:rPr kumimoji="1" lang="en-US" altLang="ja-JP" sz="140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kumimoji="1" lang="ja-JP" altLang="en-US"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93283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5B1C6CF-ED88-04C2-2967-E61C92343E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パスワード入力</a:t>
            </a: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EE3AAF80-2D36-48F3-572C-7CA75434B0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029D89-7B63-4C94-AD4D-2E4D6BB83637}" type="slidenum">
              <a:rPr kumimoji="1" lang="ja-JP" altLang="en-US" smtClean="0"/>
              <a:pPr/>
              <a:t>36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C717A451-9B94-5432-A045-4A1A693355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947" t="7545" r="7910" b="14832"/>
          <a:stretch/>
        </p:blipFill>
        <p:spPr>
          <a:xfrm>
            <a:off x="443835" y="812937"/>
            <a:ext cx="6111137" cy="3992526"/>
          </a:xfrm>
          <a:prstGeom prst="rect">
            <a:avLst/>
          </a:prstGeom>
        </p:spPr>
      </p:pic>
      <p:sp>
        <p:nvSpPr>
          <p:cNvPr id="5" name="吹き出し: 四角形 4">
            <a:extLst>
              <a:ext uri="{FF2B5EF4-FFF2-40B4-BE49-F238E27FC236}">
                <a16:creationId xmlns:a16="http://schemas.microsoft.com/office/drawing/2014/main" id="{56399756-2EFA-FA12-420F-C31152C12FE7}"/>
              </a:ext>
            </a:extLst>
          </p:cNvPr>
          <p:cNvSpPr/>
          <p:nvPr/>
        </p:nvSpPr>
        <p:spPr>
          <a:xfrm>
            <a:off x="1928579" y="1753960"/>
            <a:ext cx="3062378" cy="529087"/>
          </a:xfrm>
          <a:prstGeom prst="wedgeRectCallout">
            <a:avLst>
              <a:gd name="adj1" fmla="val -68048"/>
              <a:gd name="adj2" fmla="val -57572"/>
            </a:avLst>
          </a:prstGeom>
          <a:solidFill>
            <a:srgbClr val="FFFFE5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>
                <a:solidFill>
                  <a:schemeClr val="tx1"/>
                </a:solidFill>
              </a:rPr>
              <a:t>自分のパスワードを入力</a:t>
            </a:r>
          </a:p>
        </p:txBody>
      </p:sp>
    </p:spTree>
    <p:extLst>
      <p:ext uri="{BB962C8B-B14F-4D97-AF65-F5344CB8AC3E}">
        <p14:creationId xmlns:p14="http://schemas.microsoft.com/office/powerpoint/2010/main" val="30665672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8051702-3433-3A72-F181-3A4DF505A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インストール開始 </a:t>
            </a:r>
            <a:r>
              <a:rPr kumimoji="1" lang="en-US" altLang="ja-JP"/>
              <a:t>: Return/Enter</a:t>
            </a:r>
            <a:r>
              <a:rPr kumimoji="1" lang="ja-JP" altLang="en-US"/>
              <a:t>キー入力</a:t>
            </a: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EC149456-D1FF-E16D-E6C6-E6F45336C2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029D89-7B63-4C94-AD4D-2E4D6BB83637}" type="slidenum">
              <a:rPr kumimoji="1" lang="ja-JP" altLang="en-US" smtClean="0"/>
              <a:pPr/>
              <a:t>37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390C45CF-0CF5-F03E-FB4F-70126903C7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946" t="7339" r="8129" b="15039"/>
          <a:stretch/>
        </p:blipFill>
        <p:spPr>
          <a:xfrm>
            <a:off x="529209" y="812938"/>
            <a:ext cx="6095189" cy="3992525"/>
          </a:xfrm>
          <a:prstGeom prst="rect">
            <a:avLst/>
          </a:prstGeom>
        </p:spPr>
      </p:pic>
      <p:sp>
        <p:nvSpPr>
          <p:cNvPr id="5" name="吹き出し: 四角形 4">
            <a:extLst>
              <a:ext uri="{FF2B5EF4-FFF2-40B4-BE49-F238E27FC236}">
                <a16:creationId xmlns:a16="http://schemas.microsoft.com/office/drawing/2014/main" id="{1B30301E-150A-9758-269D-8D774533956D}"/>
              </a:ext>
            </a:extLst>
          </p:cNvPr>
          <p:cNvSpPr/>
          <p:nvPr/>
        </p:nvSpPr>
        <p:spPr>
          <a:xfrm>
            <a:off x="5388420" y="4203251"/>
            <a:ext cx="3062378" cy="529087"/>
          </a:xfrm>
          <a:prstGeom prst="wedgeRectCallout">
            <a:avLst>
              <a:gd name="adj1" fmla="val -64576"/>
              <a:gd name="adj2" fmla="val 12765"/>
            </a:avLst>
          </a:prstGeom>
          <a:solidFill>
            <a:srgbClr val="FFFFE5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Return/Enter</a:t>
            </a:r>
            <a:r>
              <a:rPr kumimoji="1" lang="ja-JP" alt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キー入力</a:t>
            </a:r>
          </a:p>
        </p:txBody>
      </p:sp>
    </p:spTree>
    <p:extLst>
      <p:ext uri="{BB962C8B-B14F-4D97-AF65-F5344CB8AC3E}">
        <p14:creationId xmlns:p14="http://schemas.microsoft.com/office/powerpoint/2010/main" val="161274284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9FF5553-A1A8-EDB3-CD8D-E628EE6211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再度パスワード入力</a:t>
            </a: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84FE5CC6-44B2-B6FE-1E3A-330E902636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029D89-7B63-4C94-AD4D-2E4D6BB83637}" type="slidenum">
              <a:rPr kumimoji="1" lang="ja-JP" altLang="en-US" smtClean="0"/>
              <a:pPr/>
              <a:t>38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7D59910D-6E68-F797-8831-1AA6E665C8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946" t="7649" r="8129" b="14935"/>
          <a:stretch/>
        </p:blipFill>
        <p:spPr>
          <a:xfrm>
            <a:off x="1395449" y="755584"/>
            <a:ext cx="6095189" cy="3981894"/>
          </a:xfrm>
          <a:prstGeom prst="rect">
            <a:avLst/>
          </a:prstGeom>
        </p:spPr>
      </p:pic>
      <p:sp>
        <p:nvSpPr>
          <p:cNvPr id="5" name="吹き出し: 四角形 4">
            <a:extLst>
              <a:ext uri="{FF2B5EF4-FFF2-40B4-BE49-F238E27FC236}">
                <a16:creationId xmlns:a16="http://schemas.microsoft.com/office/drawing/2014/main" id="{B10E33B9-9701-605F-C629-F1AA81770DAE}"/>
              </a:ext>
            </a:extLst>
          </p:cNvPr>
          <p:cNvSpPr/>
          <p:nvPr/>
        </p:nvSpPr>
        <p:spPr>
          <a:xfrm>
            <a:off x="3310811" y="4276375"/>
            <a:ext cx="3062378" cy="529087"/>
          </a:xfrm>
          <a:prstGeom prst="wedgeRectCallout">
            <a:avLst>
              <a:gd name="adj1" fmla="val -68048"/>
              <a:gd name="adj2" fmla="val -57572"/>
            </a:avLst>
          </a:prstGeom>
          <a:solidFill>
            <a:srgbClr val="FFFFE5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>
                <a:solidFill>
                  <a:schemeClr val="tx1"/>
                </a:solidFill>
              </a:rPr>
              <a:t>自分のパスワードを入力</a:t>
            </a:r>
          </a:p>
        </p:txBody>
      </p:sp>
    </p:spTree>
    <p:extLst>
      <p:ext uri="{BB962C8B-B14F-4D97-AF65-F5344CB8AC3E}">
        <p14:creationId xmlns:p14="http://schemas.microsoft.com/office/powerpoint/2010/main" val="380081650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EFE460E-EEB6-8390-D974-F7F3FDF64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インストール終了 </a:t>
            </a:r>
            <a:r>
              <a:rPr kumimoji="1" lang="en-US" altLang="ja-JP"/>
              <a:t>&amp; </a:t>
            </a:r>
            <a:r>
              <a:rPr kumimoji="1" lang="ja-JP" altLang="en-US"/>
              <a:t>設定作業</a:t>
            </a: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A5C458E1-3499-632D-B24A-446480351E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029D89-7B63-4C94-AD4D-2E4D6BB83637}" type="slidenum">
              <a:rPr kumimoji="1" lang="ja-JP" altLang="en-US" smtClean="0"/>
              <a:pPr/>
              <a:t>39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0CE688E9-5951-AB37-DC84-5BF5163701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946" t="7649" r="7837" b="14935"/>
          <a:stretch/>
        </p:blipFill>
        <p:spPr>
          <a:xfrm>
            <a:off x="289663" y="755584"/>
            <a:ext cx="6116454" cy="3981894"/>
          </a:xfrm>
          <a:prstGeom prst="rect">
            <a:avLst/>
          </a:prstGeom>
        </p:spPr>
      </p:pic>
      <p:sp>
        <p:nvSpPr>
          <p:cNvPr id="5" name="吹き出し: 四角形 4">
            <a:extLst>
              <a:ext uri="{FF2B5EF4-FFF2-40B4-BE49-F238E27FC236}">
                <a16:creationId xmlns:a16="http://schemas.microsoft.com/office/drawing/2014/main" id="{CAA04237-032B-F776-8647-7A43464BA631}"/>
              </a:ext>
            </a:extLst>
          </p:cNvPr>
          <p:cNvSpPr/>
          <p:nvPr/>
        </p:nvSpPr>
        <p:spPr>
          <a:xfrm>
            <a:off x="250825" y="2179847"/>
            <a:ext cx="8603512" cy="304800"/>
          </a:xfrm>
          <a:prstGeom prst="wedgeRectCallout">
            <a:avLst>
              <a:gd name="adj1" fmla="val -19961"/>
              <a:gd name="adj2" fmla="val 117167"/>
            </a:avLst>
          </a:prstGeom>
          <a:solidFill>
            <a:srgbClr val="FFFFE5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  <a:latin typeface="Lucida Console" panose="020B0609040504020204" pitchFamily="49" charset="0"/>
              </a:rPr>
              <a:t>(echo ; echo ‘eval “$(/opt/homebrew/bin/brew/</a:t>
            </a:r>
            <a:r>
              <a:rPr kumimoji="1" lang="en-US" altLang="ja-JP" sz="1200" dirty="0" err="1">
                <a:solidFill>
                  <a:schemeClr val="tx1"/>
                </a:solidFill>
                <a:latin typeface="Lucida Console" panose="020B0609040504020204" pitchFamily="49" charset="0"/>
              </a:rPr>
              <a:t>shellenv</a:t>
            </a:r>
            <a:r>
              <a:rPr kumimoji="1" lang="en-US" altLang="ja-JP" sz="1200" dirty="0">
                <a:solidFill>
                  <a:schemeClr val="tx1"/>
                </a:solidFill>
                <a:latin typeface="Lucida Console" panose="020B0609040504020204" pitchFamily="49" charset="0"/>
              </a:rPr>
              <a:t>)”’  &gt;&gt; /Users/</a:t>
            </a:r>
            <a:r>
              <a:rPr kumimoji="1" lang="ja-JP" altLang="en-US" sz="1200" dirty="0">
                <a:solidFill>
                  <a:schemeClr val="tx1"/>
                </a:solidFill>
                <a:latin typeface="Lucida Console" panose="020B0609040504020204" pitchFamily="49" charset="0"/>
              </a:rPr>
              <a:t>自分のログイン名</a:t>
            </a:r>
            <a:r>
              <a:rPr kumimoji="1" lang="en-US" altLang="ja-JP" sz="1200" dirty="0">
                <a:solidFill>
                  <a:schemeClr val="tx1"/>
                </a:solidFill>
                <a:latin typeface="Lucida Console" panose="020B0609040504020204" pitchFamily="49" charset="0"/>
              </a:rPr>
              <a:t>/.</a:t>
            </a:r>
            <a:r>
              <a:rPr kumimoji="1" lang="en-US" altLang="ja-JP" sz="1200" dirty="0" err="1">
                <a:solidFill>
                  <a:schemeClr val="tx1"/>
                </a:solidFill>
                <a:latin typeface="Lucida Console" panose="020B0609040504020204" pitchFamily="49" charset="0"/>
              </a:rPr>
              <a:t>zshrc</a:t>
            </a:r>
            <a:endParaRPr kumimoji="1" lang="ja-JP" altLang="en-US" sz="1200" dirty="0">
              <a:solidFill>
                <a:schemeClr val="tx1"/>
              </a:solidFill>
              <a:latin typeface="Lucida Console" panose="020B0609040504020204" pitchFamily="49" charset="0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549E06EF-A9B7-3CA5-81DA-377E1C3E7117}"/>
              </a:ext>
            </a:extLst>
          </p:cNvPr>
          <p:cNvSpPr/>
          <p:nvPr/>
        </p:nvSpPr>
        <p:spPr>
          <a:xfrm>
            <a:off x="234000" y="3096170"/>
            <a:ext cx="6818600" cy="687600"/>
          </a:xfrm>
          <a:prstGeom prst="rect">
            <a:avLst/>
          </a:prstGeom>
          <a:noFill/>
          <a:ln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err="1">
              <a:solidFill>
                <a:schemeClr val="tx1"/>
              </a:solidFill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9075E5E8-3C5F-FE14-F4EA-012B952CE92E}"/>
              </a:ext>
            </a:extLst>
          </p:cNvPr>
          <p:cNvSpPr txBox="1"/>
          <p:nvPr/>
        </p:nvSpPr>
        <p:spPr>
          <a:xfrm>
            <a:off x="289663" y="2658853"/>
            <a:ext cx="290335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注意事項 </a:t>
            </a:r>
            <a:r>
              <a:rPr kumimoji="1" lang="en-US" altLang="ja-JP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kumimoji="1" lang="ja-JP" altLang="en-US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この手順を行う</a:t>
            </a:r>
          </a:p>
        </p:txBody>
      </p:sp>
    </p:spTree>
    <p:extLst>
      <p:ext uri="{BB962C8B-B14F-4D97-AF65-F5344CB8AC3E}">
        <p14:creationId xmlns:p14="http://schemas.microsoft.com/office/powerpoint/2010/main" val="18695263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266D467-78B5-C47F-15DF-78B52B60A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センサ端末プログラム自動生成環境</a:t>
            </a: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823BD019-8F1E-9462-8B0A-56CFF2BF09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029D89-7B63-4C94-AD4D-2E4D6BB83637}" type="slidenum">
              <a:rPr kumimoji="1" lang="ja-JP" altLang="en-US" smtClean="0"/>
              <a:pPr/>
              <a:t>4</a:t>
            </a:fld>
            <a:endParaRPr kumimoji="1" lang="ja-JP" altLang="en-US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5EE957F9-3149-AC74-CD22-E908F8205337}"/>
              </a:ext>
            </a:extLst>
          </p:cNvPr>
          <p:cNvSpPr txBox="1"/>
          <p:nvPr/>
        </p:nvSpPr>
        <p:spPr>
          <a:xfrm>
            <a:off x="234000" y="1943065"/>
            <a:ext cx="15696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200" dirty="0"/>
              <a:t>端末仕様作成アプリ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BEBC61-8FA4-4D8C-7B3A-9CC955F899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7283" y="1029030"/>
            <a:ext cx="799148" cy="741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矢印: 左右 5">
            <a:extLst>
              <a:ext uri="{FF2B5EF4-FFF2-40B4-BE49-F238E27FC236}">
                <a16:creationId xmlns:a16="http://schemas.microsoft.com/office/drawing/2014/main" id="{5A3B3F32-2BD1-5DF7-EE08-5AEFAA821AF1}"/>
              </a:ext>
            </a:extLst>
          </p:cNvPr>
          <p:cNvSpPr/>
          <p:nvPr/>
        </p:nvSpPr>
        <p:spPr>
          <a:xfrm rot="8966633">
            <a:off x="1130565" y="1538658"/>
            <a:ext cx="803329" cy="208486"/>
          </a:xfrm>
          <a:prstGeom prst="leftRightArrow">
            <a:avLst/>
          </a:prstGeom>
          <a:solidFill>
            <a:srgbClr val="FFFF00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1AC3453F-47BB-068B-8772-4B7423BCB92A}"/>
              </a:ext>
            </a:extLst>
          </p:cNvPr>
          <p:cNvSpPr txBox="1"/>
          <p:nvPr/>
        </p:nvSpPr>
        <p:spPr>
          <a:xfrm>
            <a:off x="1169934" y="1341349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200" dirty="0">
                <a:solidFill>
                  <a:srgbClr val="FF0000"/>
                </a:solidFill>
              </a:rPr>
              <a:t>対話</a:t>
            </a:r>
          </a:p>
        </p:txBody>
      </p:sp>
      <p:pic>
        <p:nvPicPr>
          <p:cNvPr id="8" name="Picture 6">
            <a:extLst>
              <a:ext uri="{FF2B5EF4-FFF2-40B4-BE49-F238E27FC236}">
                <a16:creationId xmlns:a16="http://schemas.microsoft.com/office/drawing/2014/main" id="{3A7A4CF0-ADD3-E488-4E6D-9EFC542F2E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1892" y="2707651"/>
            <a:ext cx="380524" cy="318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6F9411A4-5888-02E2-F818-82A92EFDC2CB}"/>
              </a:ext>
            </a:extLst>
          </p:cNvPr>
          <p:cNvSpPr txBox="1"/>
          <p:nvPr/>
        </p:nvSpPr>
        <p:spPr>
          <a:xfrm>
            <a:off x="2856325" y="1892840"/>
            <a:ext cx="15696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200" dirty="0"/>
              <a:t>仕様チェックアプリ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B656AC2C-10C8-C9D4-1E92-651655A69630}"/>
              </a:ext>
            </a:extLst>
          </p:cNvPr>
          <p:cNvSpPr txBox="1"/>
          <p:nvPr/>
        </p:nvSpPr>
        <p:spPr>
          <a:xfrm>
            <a:off x="1636538" y="786616"/>
            <a:ext cx="14157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200" dirty="0"/>
              <a:t>センサ端末開発者</a:t>
            </a:r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2EBF4888-3611-18AB-0B2E-ACFFEB5B28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155" y="2153926"/>
            <a:ext cx="1191300" cy="1365287"/>
          </a:xfrm>
          <a:prstGeom prst="rect">
            <a:avLst/>
          </a:prstGeom>
        </p:spPr>
      </p:pic>
      <p:sp>
        <p:nvSpPr>
          <p:cNvPr id="12" name="フリーフォーム: 図形 11">
            <a:extLst>
              <a:ext uri="{FF2B5EF4-FFF2-40B4-BE49-F238E27FC236}">
                <a16:creationId xmlns:a16="http://schemas.microsoft.com/office/drawing/2014/main" id="{94928536-4CB3-2E78-0C75-82D56212776D}"/>
              </a:ext>
            </a:extLst>
          </p:cNvPr>
          <p:cNvSpPr/>
          <p:nvPr/>
        </p:nvSpPr>
        <p:spPr>
          <a:xfrm>
            <a:off x="1700962" y="2190361"/>
            <a:ext cx="512064" cy="517290"/>
          </a:xfrm>
          <a:custGeom>
            <a:avLst/>
            <a:gdLst>
              <a:gd name="connsiteX0" fmla="*/ 0 w 512064"/>
              <a:gd name="connsiteY0" fmla="*/ 0 h 517290"/>
              <a:gd name="connsiteX1" fmla="*/ 381436 w 512064"/>
              <a:gd name="connsiteY1" fmla="*/ 193331 h 517290"/>
              <a:gd name="connsiteX2" fmla="*/ 512064 w 512064"/>
              <a:gd name="connsiteY2" fmla="*/ 517290 h 517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12064" h="517290">
                <a:moveTo>
                  <a:pt x="0" y="0"/>
                </a:moveTo>
                <a:cubicBezTo>
                  <a:pt x="148046" y="53558"/>
                  <a:pt x="296092" y="107116"/>
                  <a:pt x="381436" y="193331"/>
                </a:cubicBezTo>
                <a:cubicBezTo>
                  <a:pt x="466780" y="279546"/>
                  <a:pt x="489422" y="398418"/>
                  <a:pt x="512064" y="517290"/>
                </a:cubicBezTo>
              </a:path>
            </a:pathLst>
          </a:custGeom>
          <a:noFill/>
          <a:ln w="22225">
            <a:solidFill>
              <a:schemeClr val="accent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B638D235-C973-901E-8CBA-B4F66BD1DE8E}"/>
              </a:ext>
            </a:extLst>
          </p:cNvPr>
          <p:cNvSpPr txBox="1"/>
          <p:nvPr/>
        </p:nvSpPr>
        <p:spPr>
          <a:xfrm>
            <a:off x="1862247" y="2988184"/>
            <a:ext cx="92365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100" dirty="0"/>
              <a:t>仕様定義</a:t>
            </a:r>
            <a:endParaRPr kumimoji="1" lang="en-US" altLang="ja-JP" sz="1100" dirty="0"/>
          </a:p>
          <a:p>
            <a:pPr algn="ctr"/>
            <a:r>
              <a:rPr kumimoji="1" lang="en-US" altLang="ja-JP" sz="1100" dirty="0"/>
              <a:t>(</a:t>
            </a:r>
            <a:r>
              <a:rPr kumimoji="1" lang="en-US" altLang="ja-JP" sz="1100" dirty="0" err="1"/>
              <a:t>yaml</a:t>
            </a:r>
            <a:r>
              <a:rPr kumimoji="1" lang="ja-JP" altLang="en-US" sz="1100" dirty="0"/>
              <a:t>形式</a:t>
            </a:r>
            <a:r>
              <a:rPr kumimoji="1" lang="en-US" altLang="ja-JP" sz="1100" dirty="0"/>
              <a:t>)</a:t>
            </a:r>
            <a:endParaRPr kumimoji="1" lang="ja-JP" altLang="en-US" sz="1100" dirty="0"/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9D17DF28-9EBA-086B-F7DD-3AB0828A0B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82760" y="2169839"/>
            <a:ext cx="1191301" cy="1361194"/>
          </a:xfrm>
          <a:prstGeom prst="rect">
            <a:avLst/>
          </a:prstGeom>
        </p:spPr>
      </p:pic>
      <p:sp>
        <p:nvSpPr>
          <p:cNvPr id="15" name="フリーフォーム: 図形 14">
            <a:extLst>
              <a:ext uri="{FF2B5EF4-FFF2-40B4-BE49-F238E27FC236}">
                <a16:creationId xmlns:a16="http://schemas.microsoft.com/office/drawing/2014/main" id="{CCC50AD5-8E86-C854-5835-2AADADC43FBD}"/>
              </a:ext>
            </a:extLst>
          </p:cNvPr>
          <p:cNvSpPr/>
          <p:nvPr/>
        </p:nvSpPr>
        <p:spPr>
          <a:xfrm flipH="1">
            <a:off x="2451281" y="2166910"/>
            <a:ext cx="512064" cy="517290"/>
          </a:xfrm>
          <a:custGeom>
            <a:avLst/>
            <a:gdLst>
              <a:gd name="connsiteX0" fmla="*/ 0 w 512064"/>
              <a:gd name="connsiteY0" fmla="*/ 0 h 517290"/>
              <a:gd name="connsiteX1" fmla="*/ 381436 w 512064"/>
              <a:gd name="connsiteY1" fmla="*/ 193331 h 517290"/>
              <a:gd name="connsiteX2" fmla="*/ 512064 w 512064"/>
              <a:gd name="connsiteY2" fmla="*/ 517290 h 517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12064" h="517290">
                <a:moveTo>
                  <a:pt x="0" y="0"/>
                </a:moveTo>
                <a:cubicBezTo>
                  <a:pt x="148046" y="53558"/>
                  <a:pt x="296092" y="107116"/>
                  <a:pt x="381436" y="193331"/>
                </a:cubicBezTo>
                <a:cubicBezTo>
                  <a:pt x="466780" y="279546"/>
                  <a:pt x="489422" y="398418"/>
                  <a:pt x="512064" y="517290"/>
                </a:cubicBezTo>
              </a:path>
            </a:pathLst>
          </a:custGeom>
          <a:noFill/>
          <a:ln w="22225">
            <a:solidFill>
              <a:schemeClr val="accent1"/>
            </a:solidFill>
            <a:headEnd type="triangl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矢印: 右 17">
            <a:extLst>
              <a:ext uri="{FF2B5EF4-FFF2-40B4-BE49-F238E27FC236}">
                <a16:creationId xmlns:a16="http://schemas.microsoft.com/office/drawing/2014/main" id="{339F5A6E-B76B-00CC-D5E4-FBD6501FE3F6}"/>
              </a:ext>
            </a:extLst>
          </p:cNvPr>
          <p:cNvSpPr/>
          <p:nvPr/>
        </p:nvSpPr>
        <p:spPr>
          <a:xfrm rot="12376695">
            <a:off x="2910366" y="1542108"/>
            <a:ext cx="758328" cy="188725"/>
          </a:xfrm>
          <a:prstGeom prst="rightArrow">
            <a:avLst/>
          </a:prstGeom>
          <a:solidFill>
            <a:srgbClr val="FFFF00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E61AD480-7F26-8ABC-88DD-0BCA04387ACF}"/>
              </a:ext>
            </a:extLst>
          </p:cNvPr>
          <p:cNvSpPr txBox="1"/>
          <p:nvPr/>
        </p:nvSpPr>
        <p:spPr>
          <a:xfrm>
            <a:off x="3546407" y="1338842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200" dirty="0">
                <a:solidFill>
                  <a:srgbClr val="FF0000"/>
                </a:solidFill>
              </a:rPr>
              <a:t>チェック結果</a:t>
            </a:r>
          </a:p>
        </p:txBody>
      </p:sp>
      <p:pic>
        <p:nvPicPr>
          <p:cNvPr id="20" name="図 19" descr="グラフィカル ユーザー インターフェイス, テキスト, アプリケーション, チャットまたはテキスト メッセージ&#10;&#10;自動的に生成された説明">
            <a:extLst>
              <a:ext uri="{FF2B5EF4-FFF2-40B4-BE49-F238E27FC236}">
                <a16:creationId xmlns:a16="http://schemas.microsoft.com/office/drawing/2014/main" id="{5C38D823-1B9B-7418-6554-5D726D4AC67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123" b="25859"/>
          <a:stretch/>
        </p:blipFill>
        <p:spPr>
          <a:xfrm>
            <a:off x="1803660" y="3753591"/>
            <a:ext cx="1044214" cy="1109251"/>
          </a:xfrm>
          <a:prstGeom prst="rect">
            <a:avLst/>
          </a:prstGeom>
        </p:spPr>
      </p:pic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BDAE5122-6ED1-C007-7529-6585C6BF1636}"/>
              </a:ext>
            </a:extLst>
          </p:cNvPr>
          <p:cNvSpPr txBox="1"/>
          <p:nvPr/>
        </p:nvSpPr>
        <p:spPr>
          <a:xfrm>
            <a:off x="496155" y="4327439"/>
            <a:ext cx="12618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200" dirty="0"/>
              <a:t>端末プログラム</a:t>
            </a:r>
            <a:endParaRPr kumimoji="1" lang="en-US" altLang="ja-JP" sz="1200" dirty="0"/>
          </a:p>
          <a:p>
            <a:pPr algn="l"/>
            <a:r>
              <a:rPr kumimoji="1" lang="ja-JP" altLang="en-US" sz="1200" dirty="0"/>
              <a:t>生成アプリ</a:t>
            </a:r>
          </a:p>
        </p:txBody>
      </p:sp>
      <p:cxnSp>
        <p:nvCxnSpPr>
          <p:cNvPr id="23" name="直線矢印コネクタ 22">
            <a:extLst>
              <a:ext uri="{FF2B5EF4-FFF2-40B4-BE49-F238E27FC236}">
                <a16:creationId xmlns:a16="http://schemas.microsoft.com/office/drawing/2014/main" id="{A92CB3CA-381B-9B71-201F-FFAEB287BEE6}"/>
              </a:ext>
            </a:extLst>
          </p:cNvPr>
          <p:cNvCxnSpPr/>
          <p:nvPr/>
        </p:nvCxnSpPr>
        <p:spPr>
          <a:xfrm>
            <a:off x="2348607" y="3345074"/>
            <a:ext cx="0" cy="371918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図 23" descr="グラフィカル ユーザー インターフェイス, テキスト, アプリケーション&#10;&#10;自動的に生成された説明">
            <a:extLst>
              <a:ext uri="{FF2B5EF4-FFF2-40B4-BE49-F238E27FC236}">
                <a16:creationId xmlns:a16="http://schemas.microsoft.com/office/drawing/2014/main" id="{B9F35248-E86C-F1DA-3D4B-35EE1ED18E7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8752" y="3972894"/>
            <a:ext cx="1191301" cy="821359"/>
          </a:xfrm>
          <a:prstGeom prst="rect">
            <a:avLst/>
          </a:prstGeom>
        </p:spPr>
      </p:pic>
      <p:sp>
        <p:nvSpPr>
          <p:cNvPr id="25" name="矢印: 右 24">
            <a:extLst>
              <a:ext uri="{FF2B5EF4-FFF2-40B4-BE49-F238E27FC236}">
                <a16:creationId xmlns:a16="http://schemas.microsoft.com/office/drawing/2014/main" id="{C3D3F78E-693D-D6C5-4E7A-F6E591057243}"/>
              </a:ext>
            </a:extLst>
          </p:cNvPr>
          <p:cNvSpPr/>
          <p:nvPr/>
        </p:nvSpPr>
        <p:spPr>
          <a:xfrm>
            <a:off x="2882827" y="4327438"/>
            <a:ext cx="1081322" cy="209838"/>
          </a:xfrm>
          <a:prstGeom prst="rightArrow">
            <a:avLst/>
          </a:prstGeom>
          <a:solidFill>
            <a:srgbClr val="FFFF00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8765822B-C649-6683-D44E-C7F0DB7070AF}"/>
              </a:ext>
            </a:extLst>
          </p:cNvPr>
          <p:cNvSpPr txBox="1"/>
          <p:nvPr/>
        </p:nvSpPr>
        <p:spPr>
          <a:xfrm>
            <a:off x="3964149" y="3705076"/>
            <a:ext cx="16882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1200" dirty="0"/>
              <a:t>Arduino</a:t>
            </a:r>
            <a:r>
              <a:rPr kumimoji="1" lang="ja-JP" altLang="en-US" sz="1200" dirty="0"/>
              <a:t>用プログラム</a:t>
            </a: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F4AB650F-84E8-8A50-52B2-31289DD709BA}"/>
              </a:ext>
            </a:extLst>
          </p:cNvPr>
          <p:cNvSpPr txBox="1"/>
          <p:nvPr/>
        </p:nvSpPr>
        <p:spPr>
          <a:xfrm>
            <a:off x="3177266" y="4106574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200" dirty="0">
                <a:solidFill>
                  <a:srgbClr val="FF0000"/>
                </a:solidFill>
              </a:rPr>
              <a:t>生成</a:t>
            </a:r>
          </a:p>
        </p:txBody>
      </p:sp>
      <p:pic>
        <p:nvPicPr>
          <p:cNvPr id="28" name="Picture 8">
            <a:extLst>
              <a:ext uri="{FF2B5EF4-FFF2-40B4-BE49-F238E27FC236}">
                <a16:creationId xmlns:a16="http://schemas.microsoft.com/office/drawing/2014/main" id="{72B19C0C-9E43-5FC8-5741-FF0CA58878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3788" y="3982075"/>
            <a:ext cx="606552" cy="606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A17DDCCC-F09D-D4A1-AC23-DDBFD251E877}"/>
              </a:ext>
            </a:extLst>
          </p:cNvPr>
          <p:cNvSpPr txBox="1"/>
          <p:nvPr/>
        </p:nvSpPr>
        <p:spPr>
          <a:xfrm>
            <a:off x="6676214" y="4547323"/>
            <a:ext cx="7649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1200" dirty="0"/>
              <a:t>Arduino</a:t>
            </a:r>
            <a:endParaRPr kumimoji="1" lang="ja-JP" altLang="en-US" sz="1200" dirty="0"/>
          </a:p>
        </p:txBody>
      </p:sp>
      <p:sp>
        <p:nvSpPr>
          <p:cNvPr id="30" name="矢印: 右 29">
            <a:extLst>
              <a:ext uri="{FF2B5EF4-FFF2-40B4-BE49-F238E27FC236}">
                <a16:creationId xmlns:a16="http://schemas.microsoft.com/office/drawing/2014/main" id="{CC9D2FE7-5ED0-D85E-8180-CB223295EC1A}"/>
              </a:ext>
            </a:extLst>
          </p:cNvPr>
          <p:cNvSpPr/>
          <p:nvPr/>
        </p:nvSpPr>
        <p:spPr>
          <a:xfrm>
            <a:off x="5344146" y="4311008"/>
            <a:ext cx="1380506" cy="226268"/>
          </a:xfrm>
          <a:prstGeom prst="rightArrow">
            <a:avLst/>
          </a:prstGeom>
          <a:solidFill>
            <a:srgbClr val="FFFF00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569B55DD-5828-84E8-6B4F-85EC3FF0BEC1}"/>
              </a:ext>
            </a:extLst>
          </p:cNvPr>
          <p:cNvSpPr txBox="1"/>
          <p:nvPr/>
        </p:nvSpPr>
        <p:spPr>
          <a:xfrm>
            <a:off x="5456182" y="4106573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200" dirty="0">
                <a:solidFill>
                  <a:srgbClr val="FF0000"/>
                </a:solidFill>
              </a:rPr>
              <a:t>インストール</a:t>
            </a:r>
          </a:p>
        </p:txBody>
      </p:sp>
    </p:spTree>
    <p:extLst>
      <p:ext uri="{BB962C8B-B14F-4D97-AF65-F5344CB8AC3E}">
        <p14:creationId xmlns:p14="http://schemas.microsoft.com/office/powerpoint/2010/main" val="142667324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540640-918F-56C1-09C2-538EC5A313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98946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0EDB03D5-4533-ECE4-D1ED-7BBA54F97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何をするか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CBE00BA6-A9A5-4F1B-675E-017F892B3F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事前</a:t>
            </a:r>
            <a:endParaRPr lang="en-US" altLang="ja-JP" dirty="0"/>
          </a:p>
          <a:p>
            <a:pPr lvl="1"/>
            <a:r>
              <a:rPr lang="ja-JP" altLang="en-US" dirty="0"/>
              <a:t>いくつかのソフトウェアを自分の</a:t>
            </a:r>
            <a:r>
              <a:rPr lang="en-US" altLang="ja-JP" dirty="0"/>
              <a:t>PC</a:t>
            </a:r>
            <a:r>
              <a:rPr lang="ja-JP" altLang="en-US" dirty="0"/>
              <a:t>にインストール</a:t>
            </a:r>
            <a:endParaRPr lang="en-US" altLang="ja-JP" dirty="0"/>
          </a:p>
          <a:p>
            <a:pPr lvl="1"/>
            <a:endParaRPr lang="en-US" altLang="ja-JP" dirty="0"/>
          </a:p>
          <a:p>
            <a:r>
              <a:rPr lang="ja-JP" altLang="en-US" dirty="0"/>
              <a:t>当日</a:t>
            </a:r>
            <a:r>
              <a:rPr lang="en-US" altLang="ja-JP" dirty="0"/>
              <a:t>(1</a:t>
            </a:r>
            <a:r>
              <a:rPr lang="ja-JP" altLang="en-US" dirty="0"/>
              <a:t>日程度</a:t>
            </a:r>
            <a:r>
              <a:rPr lang="en-US" altLang="ja-JP" dirty="0"/>
              <a:t>)</a:t>
            </a:r>
          </a:p>
          <a:p>
            <a:pPr lvl="1"/>
            <a:r>
              <a:rPr lang="ja-JP" altLang="en-US" dirty="0"/>
              <a:t>講義形式で講習</a:t>
            </a:r>
            <a:r>
              <a:rPr lang="en-US" altLang="ja-JP" dirty="0"/>
              <a:t> + </a:t>
            </a:r>
            <a:r>
              <a:rPr lang="ja-JP" altLang="en-US" dirty="0"/>
              <a:t>開発環境のセットアップ</a:t>
            </a:r>
            <a:endParaRPr lang="en-US" altLang="ja-JP" dirty="0"/>
          </a:p>
          <a:p>
            <a:pPr lvl="1"/>
            <a:r>
              <a:rPr lang="ja-JP" altLang="en-US"/>
              <a:t>いくつ</a:t>
            </a:r>
            <a:r>
              <a:rPr lang="ja-JP" altLang="en-US" dirty="0"/>
              <a:t>かのセンサを実際のマイコン</a:t>
            </a:r>
            <a:r>
              <a:rPr lang="en-US" altLang="ja-JP" dirty="0"/>
              <a:t>(Arduino)</a:t>
            </a:r>
            <a:r>
              <a:rPr lang="ja-JP" altLang="en-US" dirty="0"/>
              <a:t>に接続し，センサ端末として動作するところまでを行う</a:t>
            </a:r>
            <a:endParaRPr lang="en-US" altLang="ja-JP" dirty="0"/>
          </a:p>
          <a:p>
            <a:pPr lvl="2"/>
            <a:r>
              <a:rPr lang="ja-JP" altLang="en-US" dirty="0"/>
              <a:t>測定内容</a:t>
            </a:r>
            <a:endParaRPr lang="en-US" altLang="ja-JP" dirty="0"/>
          </a:p>
          <a:p>
            <a:pPr lvl="3"/>
            <a:r>
              <a:rPr lang="ja-JP" altLang="en-US" dirty="0"/>
              <a:t>実際に必要な時間を測定 </a:t>
            </a:r>
            <a:r>
              <a:rPr lang="en-US" altLang="ja-JP" dirty="0"/>
              <a:t>(</a:t>
            </a:r>
            <a:r>
              <a:rPr lang="ja-JP" altLang="en-US" dirty="0"/>
              <a:t>何分でセンサ端末を作ることができたか</a:t>
            </a:r>
            <a:r>
              <a:rPr lang="en-US" altLang="ja-JP" dirty="0"/>
              <a:t>)</a:t>
            </a:r>
          </a:p>
          <a:p>
            <a:pPr lvl="3"/>
            <a:r>
              <a:rPr lang="ja-JP" altLang="en-US" dirty="0"/>
              <a:t>全員が種類の異なるセンサ端末を何度か作成する</a:t>
            </a:r>
            <a:endParaRPr lang="en-US" altLang="ja-JP" dirty="0"/>
          </a:p>
          <a:p>
            <a:pPr lvl="4"/>
            <a:r>
              <a:rPr lang="ja-JP" altLang="en-US" dirty="0"/>
              <a:t>習熟度による違いも見る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5108959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4B951AC-36B0-6769-0D0D-AA42799B9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ja-JP" altLang="en-US" dirty="0"/>
              <a:t>事前にインストールしていただきたいソフト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E7B35FC-7C9F-FA90-BB12-022C55603E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ja-JP" altLang="en-US" dirty="0"/>
              <a:t>共通</a:t>
            </a:r>
            <a:endParaRPr kumimoji="1" lang="en-US" altLang="ja-JP" dirty="0"/>
          </a:p>
          <a:p>
            <a:pPr lvl="1"/>
            <a:r>
              <a:rPr kumimoji="1" lang="ja-JP" altLang="en-US" dirty="0"/>
              <a:t>ブラウザ</a:t>
            </a:r>
            <a:r>
              <a:rPr kumimoji="1" lang="en-US" altLang="ja-JP" dirty="0"/>
              <a:t>(Chrome</a:t>
            </a:r>
            <a:r>
              <a:rPr kumimoji="1" lang="ja-JP" altLang="en-US" dirty="0"/>
              <a:t>を想定</a:t>
            </a:r>
            <a:r>
              <a:rPr kumimoji="1" lang="en-US" altLang="ja-JP" dirty="0"/>
              <a:t>)</a:t>
            </a:r>
            <a:r>
              <a:rPr kumimoji="1" lang="ja-JP" altLang="en-US" dirty="0"/>
              <a:t>にマークダウンを表示するプラグイン</a:t>
            </a:r>
            <a:endParaRPr kumimoji="1" lang="en-US" altLang="ja-JP" dirty="0"/>
          </a:p>
          <a:p>
            <a:pPr lvl="1"/>
            <a:r>
              <a:rPr lang="en-US" altLang="ja-JP" dirty="0"/>
              <a:t>Arduino IDE + </a:t>
            </a:r>
            <a:r>
              <a:rPr lang="ja-JP" altLang="en-US" dirty="0"/>
              <a:t>プラグイン</a:t>
            </a:r>
            <a:endParaRPr lang="en-US" altLang="ja-JP" dirty="0"/>
          </a:p>
          <a:p>
            <a:pPr lvl="1"/>
            <a:r>
              <a:rPr kumimoji="1" lang="en-US" altLang="ja-JP" dirty="0"/>
              <a:t>Python</a:t>
            </a:r>
            <a:r>
              <a:rPr kumimoji="1" lang="ja-JP" altLang="en-US" dirty="0"/>
              <a:t>と</a:t>
            </a:r>
            <a:r>
              <a:rPr kumimoji="1" lang="en-US" altLang="ja-JP" dirty="0"/>
              <a:t>pip</a:t>
            </a:r>
          </a:p>
          <a:p>
            <a:pPr lvl="1"/>
            <a:endParaRPr kumimoji="1" lang="en-US" altLang="ja-JP" dirty="0"/>
          </a:p>
          <a:p>
            <a:r>
              <a:rPr kumimoji="1" lang="en-US" altLang="ja-JP" dirty="0"/>
              <a:t>Windows</a:t>
            </a:r>
          </a:p>
          <a:p>
            <a:pPr lvl="1"/>
            <a:r>
              <a:rPr kumimoji="1" lang="en-US" altLang="ja-JP" dirty="0"/>
              <a:t>MQTT Box</a:t>
            </a:r>
          </a:p>
          <a:p>
            <a:pPr lvl="1"/>
            <a:endParaRPr kumimoji="1" lang="en-US" altLang="ja-JP" dirty="0"/>
          </a:p>
          <a:p>
            <a:r>
              <a:rPr lang="en-US" altLang="ja-JP" dirty="0"/>
              <a:t>Mac</a:t>
            </a:r>
          </a:p>
          <a:p>
            <a:pPr lvl="1"/>
            <a:r>
              <a:rPr lang="en-US" altLang="ja-JP" dirty="0"/>
              <a:t>Homebrew</a:t>
            </a:r>
          </a:p>
          <a:p>
            <a:pPr lvl="1"/>
            <a:r>
              <a:rPr lang="en-US" altLang="ja-JP" dirty="0" err="1"/>
              <a:t>mosquitto</a:t>
            </a:r>
            <a:endParaRPr kumimoji="1" lang="en-US" altLang="ja-JP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0206500C-0CE7-C4E5-7126-FDCC2BF858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029D89-7B63-4C94-AD4D-2E4D6BB83637}" type="slidenum">
              <a:rPr kumimoji="1" lang="ja-JP" altLang="en-US" smtClean="0"/>
              <a:pPr/>
              <a:t>6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50610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6BE0B27-245E-F2EE-C741-9A8220CFCD5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ja-JP" altLang="en-US" dirty="0"/>
              <a:t>マークダウンビューアーのインストール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3483BDB9-E4E1-E382-0FBA-071C907F950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6316087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F166A4C-B129-D845-B034-E0B42907CF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ja-JP" altLang="en-US" dirty="0"/>
              <a:t>マークダウン用プラグインのインストール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794638F-3980-696B-F099-0294587E34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399" y="950400"/>
            <a:ext cx="4437853" cy="3787200"/>
          </a:xfrm>
        </p:spPr>
        <p:txBody>
          <a:bodyPr/>
          <a:lstStyle/>
          <a:p>
            <a:r>
              <a:rPr lang="ja-JP" altLang="en-US" dirty="0"/>
              <a:t>「</a:t>
            </a:r>
            <a:r>
              <a:rPr lang="en-US" altLang="ja-JP" dirty="0"/>
              <a:t>Chrome </a:t>
            </a:r>
            <a:r>
              <a:rPr lang="ja-JP" altLang="en-US" dirty="0"/>
              <a:t>マークダウン」で検索</a:t>
            </a:r>
            <a:endParaRPr lang="en-US" altLang="ja-JP" dirty="0"/>
          </a:p>
          <a:p>
            <a:endParaRPr kumimoji="1" lang="en-US" altLang="ja-JP" dirty="0"/>
          </a:p>
          <a:p>
            <a:r>
              <a:rPr lang="en-US" altLang="ja-JP" dirty="0"/>
              <a:t>chrome </a:t>
            </a:r>
            <a:r>
              <a:rPr lang="ja-JP" altLang="en-US" dirty="0"/>
              <a:t>ウェブストアで「</a:t>
            </a:r>
            <a:r>
              <a:rPr lang="en-US" altLang="ja-JP" dirty="0"/>
              <a:t>Markdown Viewer</a:t>
            </a:r>
            <a:r>
              <a:rPr lang="ja-JP" altLang="en-US" dirty="0"/>
              <a:t>」をインストール</a:t>
            </a:r>
            <a:endParaRPr kumimoji="1" lang="ja-JP" altLang="en-US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0536860C-9FF4-7823-2C22-1474AF158C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8885" y="1886551"/>
            <a:ext cx="3833205" cy="2670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6441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34D65DF-53F7-892F-F569-9065A5B16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Markdown Viewer</a:t>
            </a:r>
            <a:r>
              <a:rPr kumimoji="1" lang="ja-JP" altLang="en-US" dirty="0"/>
              <a:t>のオプション</a:t>
            </a:r>
          </a:p>
        </p:txBody>
      </p:sp>
      <p:sp>
        <p:nvSpPr>
          <p:cNvPr id="5" name="コンテンツ プレースホルダー 4">
            <a:extLst>
              <a:ext uri="{FF2B5EF4-FFF2-40B4-BE49-F238E27FC236}">
                <a16:creationId xmlns:a16="http://schemas.microsoft.com/office/drawing/2014/main" id="{0A08DA9F-70E0-682A-4250-F57FB7AF97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400" y="950400"/>
            <a:ext cx="4113000" cy="3787200"/>
          </a:xfrm>
        </p:spPr>
        <p:txBody>
          <a:bodyPr/>
          <a:lstStyle/>
          <a:p>
            <a:r>
              <a:rPr lang="ja-JP" altLang="en-US" dirty="0"/>
              <a:t>ローカル，リモートアクセス</a:t>
            </a:r>
            <a:br>
              <a:rPr lang="en-US" altLang="ja-JP" dirty="0"/>
            </a:br>
            <a:r>
              <a:rPr lang="ja-JP" altLang="en-US" dirty="0"/>
              <a:t>共に</a:t>
            </a:r>
            <a:r>
              <a:rPr lang="en-US" altLang="ja-JP" dirty="0"/>
              <a:t>ON</a:t>
            </a:r>
            <a:r>
              <a:rPr lang="ja-JP" altLang="en-US" dirty="0"/>
              <a:t>にする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F51B4ED2-2FCC-44A8-2E48-0489EF0F7F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2578" y="1052623"/>
            <a:ext cx="4845663" cy="3809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26238"/>
      </p:ext>
    </p:extLst>
  </p:cSld>
  <p:clrMapOvr>
    <a:masterClrMapping/>
  </p:clrMapOvr>
</p:sld>
</file>

<file path=ppt/theme/theme1.xml><?xml version="1.0" encoding="utf-8"?>
<a:theme xmlns:a="http://schemas.openxmlformats.org/drawingml/2006/main" name="デジタルリテラシ">
  <a:themeElements>
    <a:clrScheme name="F_Tool">
      <a:dk1>
        <a:srgbClr val="000000"/>
      </a:dk1>
      <a:lt1>
        <a:sysClr val="window" lastClr="FFFFFF"/>
      </a:lt1>
      <a:dk2>
        <a:srgbClr val="000000"/>
      </a:dk2>
      <a:lt2>
        <a:srgbClr val="FFFFFF"/>
      </a:lt2>
      <a:accent1>
        <a:srgbClr val="EA0000"/>
      </a:accent1>
      <a:accent2>
        <a:srgbClr val="FF8000"/>
      </a:accent2>
      <a:accent3>
        <a:srgbClr val="D80084"/>
      </a:accent3>
      <a:accent4>
        <a:srgbClr val="2400B0"/>
      </a:accent4>
      <a:accent5>
        <a:srgbClr val="61D600"/>
      </a:accent5>
      <a:accent6>
        <a:srgbClr val="008224"/>
      </a:accent6>
      <a:hlink>
        <a:srgbClr val="0563C1"/>
      </a:hlink>
      <a:folHlink>
        <a:srgbClr val="954F72"/>
      </a:folHlink>
    </a:clrScheme>
    <a:fontScheme name="F_Tool_JP">
      <a:majorFont>
        <a:latin typeface="メイリオ"/>
        <a:ea typeface="メイリオ"/>
        <a:cs typeface=""/>
      </a:majorFont>
      <a:minorFont>
        <a:latin typeface="メイリオ"/>
        <a:ea typeface="メイリオ"/>
        <a:cs typeface="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>
          <a:solidFill>
            <a:schemeClr val="bg1">
              <a:lumMod val="75000"/>
            </a:schemeClr>
          </a:solidFill>
        </a:ln>
      </a:spPr>
      <a:bodyPr rtlCol="0" anchor="ctr"/>
      <a:lstStyle>
        <a:defPPr algn="ctr">
          <a:defRPr kumimoji="1"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bg1">
              <a:lumMod val="50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defRPr kumimoji="1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プレゼンテーション1" id="{89D5AA51-82D9-46A9-B088-81940A62FD39}" vid="{9DA0BA57-D874-448D-82DD-D6F8E40BAE5A}"/>
    </a:ext>
  </a:extLst>
</a:theme>
</file>

<file path=ppt/theme/theme2.xml><?xml version="1.0" encoding="utf-8"?>
<a:theme xmlns:a="http://schemas.openxmlformats.org/drawingml/2006/main" name="Office テーマ">
  <a:themeElements>
    <a:clrScheme name="F_Tool_8_EN">
      <a:dk1>
        <a:srgbClr val="000000"/>
      </a:dk1>
      <a:lt1>
        <a:sysClr val="window" lastClr="FFFFFF"/>
      </a:lt1>
      <a:dk2>
        <a:srgbClr val="D51C89"/>
      </a:dk2>
      <a:lt2>
        <a:srgbClr val="E60000"/>
      </a:lt2>
      <a:accent1>
        <a:srgbClr val="1813B1"/>
      </a:accent1>
      <a:accent2>
        <a:srgbClr val="00ECF4"/>
      </a:accent2>
      <a:accent3>
        <a:srgbClr val="75D700"/>
      </a:accent3>
      <a:accent4>
        <a:srgbClr val="00812F"/>
      </a:accent4>
      <a:accent5>
        <a:srgbClr val="FFE800"/>
      </a:accent5>
      <a:accent6>
        <a:srgbClr val="FF8100"/>
      </a:accent6>
      <a:hlink>
        <a:srgbClr val="0563C1"/>
      </a:hlink>
      <a:folHlink>
        <a:srgbClr val="954F72"/>
      </a:folHlink>
    </a:clrScheme>
    <a:fontScheme name="F_Tool_8_EN">
      <a:majorFont>
        <a:latin typeface="Arial"/>
        <a:ea typeface="メイリオ"/>
        <a:cs typeface=""/>
      </a:majorFont>
      <a:minorFont>
        <a:latin typeface="Arial"/>
        <a:ea typeface="メイリオ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テーマ">
  <a:themeElements>
    <a:clrScheme name="F_Tool_8_EN">
      <a:dk1>
        <a:srgbClr val="000000"/>
      </a:dk1>
      <a:lt1>
        <a:sysClr val="window" lastClr="FFFFFF"/>
      </a:lt1>
      <a:dk2>
        <a:srgbClr val="D51C89"/>
      </a:dk2>
      <a:lt2>
        <a:srgbClr val="E60000"/>
      </a:lt2>
      <a:accent1>
        <a:srgbClr val="1813B1"/>
      </a:accent1>
      <a:accent2>
        <a:srgbClr val="00ECF4"/>
      </a:accent2>
      <a:accent3>
        <a:srgbClr val="75D700"/>
      </a:accent3>
      <a:accent4>
        <a:srgbClr val="00812F"/>
      </a:accent4>
      <a:accent5>
        <a:srgbClr val="FFE800"/>
      </a:accent5>
      <a:accent6>
        <a:srgbClr val="FF8100"/>
      </a:accent6>
      <a:hlink>
        <a:srgbClr val="0563C1"/>
      </a:hlink>
      <a:folHlink>
        <a:srgbClr val="954F72"/>
      </a:folHlink>
    </a:clrScheme>
    <a:fontScheme name="F_Tool_8_EN">
      <a:majorFont>
        <a:latin typeface="Arial"/>
        <a:ea typeface="メイリオ"/>
        <a:cs typeface=""/>
      </a:majorFont>
      <a:minorFont>
        <a:latin typeface="Arial"/>
        <a:ea typeface="メイリオ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個人</Template>
  <TotalTime>871</TotalTime>
  <Words>1091</Words>
  <Application>Microsoft Office PowerPoint</Application>
  <PresentationFormat>画面に合わせる (16:9)</PresentationFormat>
  <Paragraphs>251</Paragraphs>
  <Slides>40</Slides>
  <Notes>21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40</vt:i4>
      </vt:variant>
    </vt:vector>
  </HeadingPairs>
  <TitlesOfParts>
    <vt:vector size="47" baseType="lpstr">
      <vt:lpstr>YakuHanJPs</vt:lpstr>
      <vt:lpstr>メイリオ</vt:lpstr>
      <vt:lpstr>Arial</vt:lpstr>
      <vt:lpstr>Lucida Console</vt:lpstr>
      <vt:lpstr>Times New Roman</vt:lpstr>
      <vt:lpstr>Wingdings</vt:lpstr>
      <vt:lpstr>デジタルリテラシ</vt:lpstr>
      <vt:lpstr>PCのWiFiアクセス</vt:lpstr>
      <vt:lpstr>IoT用センサ端末開発環境評価実験 事前説明</vt:lpstr>
      <vt:lpstr>センサ系IoTシステム</vt:lpstr>
      <vt:lpstr>センサ端末プログラム自動生成環境</vt:lpstr>
      <vt:lpstr>何をするか</vt:lpstr>
      <vt:lpstr>事前にインストールしていただきたいソフト</vt:lpstr>
      <vt:lpstr>マークダウンビューアーのインストール</vt:lpstr>
      <vt:lpstr>マークダウン用プラグインのインストール</vt:lpstr>
      <vt:lpstr>Markdown Viewerのオプション</vt:lpstr>
      <vt:lpstr>Pythonのインストール</vt:lpstr>
      <vt:lpstr>Pythonのインストール</vt:lpstr>
      <vt:lpstr>Pythonライブラリのインストール</vt:lpstr>
      <vt:lpstr>OSSインストール環境の構築とPythonインストール</vt:lpstr>
      <vt:lpstr>インストール</vt:lpstr>
      <vt:lpstr>Pythonライブラリのインストール</vt:lpstr>
      <vt:lpstr>Arduino IDEのインストール</vt:lpstr>
      <vt:lpstr>Windowsの場合</vt:lpstr>
      <vt:lpstr>Macの場合</vt:lpstr>
      <vt:lpstr>Apple製CPU搭載のMacを使う場合</vt:lpstr>
      <vt:lpstr>Arduino IDEへのプラグインインストール</vt:lpstr>
      <vt:lpstr>Arduino IDEの起動</vt:lpstr>
      <vt:lpstr>プラグインの選択方法</vt:lpstr>
      <vt:lpstr>プラグインのインストール</vt:lpstr>
      <vt:lpstr>実際にインストールするプラグイン</vt:lpstr>
      <vt:lpstr>インストール後の状態</vt:lpstr>
      <vt:lpstr>Arduino用ライブラリのインストール</vt:lpstr>
      <vt:lpstr>Arduino IDEの画面構成</vt:lpstr>
      <vt:lpstr>IDEでのライブラリのインストール</vt:lpstr>
      <vt:lpstr>インストールするべきライブラリ</vt:lpstr>
      <vt:lpstr>MQTTクライアントソフトのインストール</vt:lpstr>
      <vt:lpstr>Windows : MQTT Box</vt:lpstr>
      <vt:lpstr>Macの場合 : Mosquitto</vt:lpstr>
      <vt:lpstr>Macユーザ向け参考資料 : Homebrew</vt:lpstr>
      <vt:lpstr>Homebrewとは</vt:lpstr>
      <vt:lpstr>Homebrewのインストールコマンド入力</vt:lpstr>
      <vt:lpstr>パスワード入力</vt:lpstr>
      <vt:lpstr>インストール開始 : Return/Enterキー入力</vt:lpstr>
      <vt:lpstr>再度パスワード入力</vt:lpstr>
      <vt:lpstr>インストール終了 &amp; 設定作業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野呂　正明</dc:creator>
  <cp:lastModifiedBy>り ぶ</cp:lastModifiedBy>
  <cp:revision>1</cp:revision>
  <cp:lastPrinted>2022-11-21T08:07:27Z</cp:lastPrinted>
  <dcterms:created xsi:type="dcterms:W3CDTF">2023-12-11T02:17:30Z</dcterms:created>
  <dcterms:modified xsi:type="dcterms:W3CDTF">2024-06-23T03:21:15Z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a7295cc1-d279-42ac-ab4d-3b0f4fece050_Enabled">
    <vt:lpwstr>true</vt:lpwstr>
  </property>
  <property fmtid="{D5CDD505-2E9C-101B-9397-08002B2CF9AE}" pid="3" name="MSIP_Label_a7295cc1-d279-42ac-ab4d-3b0f4fece050_SetDate">
    <vt:lpwstr>2021-10-28T00:05:04Z</vt:lpwstr>
  </property>
  <property fmtid="{D5CDD505-2E9C-101B-9397-08002B2CF9AE}" pid="4" name="MSIP_Label_a7295cc1-d279-42ac-ab4d-3b0f4fece050_Method">
    <vt:lpwstr>Standard</vt:lpwstr>
  </property>
  <property fmtid="{D5CDD505-2E9C-101B-9397-08002B2CF9AE}" pid="5" name="MSIP_Label_a7295cc1-d279-42ac-ab4d-3b0f4fece050_Name">
    <vt:lpwstr>FUJITSU-RESTRICTED​</vt:lpwstr>
  </property>
  <property fmtid="{D5CDD505-2E9C-101B-9397-08002B2CF9AE}" pid="6" name="MSIP_Label_a7295cc1-d279-42ac-ab4d-3b0f4fece050_SiteId">
    <vt:lpwstr>a19f121d-81e1-4858-a9d8-736e267fd4c7</vt:lpwstr>
  </property>
  <property fmtid="{D5CDD505-2E9C-101B-9397-08002B2CF9AE}" pid="7" name="MSIP_Label_a7295cc1-d279-42ac-ab4d-3b0f4fece050_ActionId">
    <vt:lpwstr>2213c45c-f659-4547-b6fb-40f3bd2d3676</vt:lpwstr>
  </property>
  <property fmtid="{D5CDD505-2E9C-101B-9397-08002B2CF9AE}" pid="8" name="MSIP_Label_a7295cc1-d279-42ac-ab4d-3b0f4fece050_ContentBits">
    <vt:lpwstr>0</vt:lpwstr>
  </property>
</Properties>
</file>